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50" d="100"/>
          <a:sy n="150" d="100"/>
        </p:scale>
        <p:origin x="1164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1F6E2-DE24-436B-BDC3-E996EB6D19BD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04C10-F4E5-4A79-8A87-CAD4E3A6309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892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799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09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920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3517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912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203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767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311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044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89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FE23-8ABB-4091-A057-2E0B4574B463}" type="datetimeFigureOut">
              <a:rPr lang="cs-CZ" smtClean="0"/>
              <a:t>11.10.2018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F7385-AD3E-41E8-B2B5-34D768F14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333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341D83-B5A6-4513-8C66-7CC3ED62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10405"/>
            <a:ext cx="8229600" cy="485843"/>
          </a:xfrm>
        </p:spPr>
        <p:txBody>
          <a:bodyPr>
            <a:noAutofit/>
          </a:bodyPr>
          <a:lstStyle/>
          <a:p>
            <a:r>
              <a:rPr lang="cs-CZ" sz="2400" b="1" dirty="0"/>
              <a:t>Kontaktní osoby pro případ nežádoucí situace KNTB Zlín, a.s.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CFD672-3705-4C20-BFFC-E30C5817F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3069"/>
            <a:ext cx="8229600" cy="517029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16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16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endParaRPr lang="cs-CZ" sz="16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¬"/>
            </a:pPr>
            <a:r>
              <a:rPr lang="cs-CZ" sz="1600" b="1" dirty="0">
                <a:solidFill>
                  <a:srgbClr val="FF0000"/>
                </a:solidFill>
              </a:rPr>
              <a:t>Odpovědné osoby kontaktujte v uvedeném pořadí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2B178A2-F376-4824-9A09-49AE255EB332}"/>
              </a:ext>
            </a:extLst>
          </p:cNvPr>
          <p:cNvSpPr/>
          <p:nvPr/>
        </p:nvSpPr>
        <p:spPr>
          <a:xfrm>
            <a:off x="3841576" y="2555792"/>
            <a:ext cx="1445771" cy="9170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1200" dirty="0"/>
              <a:t>Projektový manažer</a:t>
            </a:r>
            <a:br>
              <a:rPr lang="cs-CZ" sz="1200" dirty="0"/>
            </a:br>
            <a:r>
              <a:rPr lang="cs-CZ" sz="1050" dirty="0"/>
              <a:t>M: +420 ………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0FA976A-5316-45B8-B94B-3D840548AD63}"/>
              </a:ext>
            </a:extLst>
          </p:cNvPr>
          <p:cNvSpPr/>
          <p:nvPr/>
        </p:nvSpPr>
        <p:spPr>
          <a:xfrm>
            <a:off x="3846748" y="1413069"/>
            <a:ext cx="1450504" cy="9170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1200" dirty="0"/>
              <a:t>Oblastní manažer divize zdravotnictví</a:t>
            </a:r>
            <a:br>
              <a:rPr lang="cs-CZ" sz="1200" dirty="0"/>
            </a:br>
            <a:r>
              <a:rPr lang="cs-CZ" sz="1000" dirty="0"/>
              <a:t>M: +420 ………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A03AB0A-92A5-4507-BA81-9AF6C56EBE88}"/>
              </a:ext>
            </a:extLst>
          </p:cNvPr>
          <p:cNvSpPr/>
          <p:nvPr/>
        </p:nvSpPr>
        <p:spPr>
          <a:xfrm>
            <a:off x="3836843" y="3669979"/>
            <a:ext cx="1450504" cy="9170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1100" dirty="0"/>
              <a:t>Objektová vedoucí</a:t>
            </a:r>
          </a:p>
          <a:p>
            <a:pPr lvl="0"/>
            <a:r>
              <a:rPr lang="cs-CZ" sz="1000" dirty="0"/>
              <a:t>M: +420 …..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82813BD-64C6-45AA-8DD4-A7B25A7757B1}"/>
              </a:ext>
            </a:extLst>
          </p:cNvPr>
          <p:cNvSpPr/>
          <p:nvPr/>
        </p:nvSpPr>
        <p:spPr>
          <a:xfrm>
            <a:off x="6727068" y="4812702"/>
            <a:ext cx="1368152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1100" dirty="0"/>
              <a:t>Směnová vedoucí</a:t>
            </a:r>
          </a:p>
          <a:p>
            <a:pPr lvl="0"/>
            <a:r>
              <a:rPr lang="cs-CZ" sz="1100" dirty="0"/>
              <a:t>Budovy č.23</a:t>
            </a:r>
          </a:p>
          <a:p>
            <a:pPr lvl="0"/>
            <a:r>
              <a:rPr lang="cs-CZ" sz="1000" dirty="0"/>
              <a:t>M: +420 …..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DBC7D63-1C6A-4934-981F-8A2DF72B0812}"/>
              </a:ext>
            </a:extLst>
          </p:cNvPr>
          <p:cNvSpPr/>
          <p:nvPr/>
        </p:nvSpPr>
        <p:spPr>
          <a:xfrm>
            <a:off x="6727068" y="2877668"/>
            <a:ext cx="1450504" cy="124066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/>
              <a:t>Kontakt v případě krizové situace</a:t>
            </a:r>
            <a:r>
              <a:rPr lang="cs-CZ" sz="1200" b="1" dirty="0">
                <a:sym typeface="Wingdings" panose="05000000000000000000" pitchFamily="2" charset="2"/>
              </a:rPr>
              <a:t></a:t>
            </a:r>
            <a:endParaRPr lang="cs-CZ" sz="1200" b="1" dirty="0"/>
          </a:p>
        </p:txBody>
      </p:sp>
      <p:sp>
        <p:nvSpPr>
          <p:cNvPr id="16" name="Šipka: doleva 15">
            <a:extLst>
              <a:ext uri="{FF2B5EF4-FFF2-40B4-BE49-F238E27FC236}">
                <a16:creationId xmlns:a16="http://schemas.microsoft.com/office/drawing/2014/main" id="{09B7E25F-D458-459C-A8FF-9D57023542EB}"/>
              </a:ext>
            </a:extLst>
          </p:cNvPr>
          <p:cNvSpPr/>
          <p:nvPr/>
        </p:nvSpPr>
        <p:spPr>
          <a:xfrm>
            <a:off x="5287348" y="2706822"/>
            <a:ext cx="1415007" cy="7221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3.</a:t>
            </a:r>
          </a:p>
        </p:txBody>
      </p:sp>
      <p:sp>
        <p:nvSpPr>
          <p:cNvPr id="17" name="Šipka: doleva 16">
            <a:extLst>
              <a:ext uri="{FF2B5EF4-FFF2-40B4-BE49-F238E27FC236}">
                <a16:creationId xmlns:a16="http://schemas.microsoft.com/office/drawing/2014/main" id="{1608FCEC-2B51-4491-BAA2-3AD8D98B5844}"/>
              </a:ext>
            </a:extLst>
          </p:cNvPr>
          <p:cNvSpPr/>
          <p:nvPr/>
        </p:nvSpPr>
        <p:spPr>
          <a:xfrm>
            <a:off x="5312060" y="3578716"/>
            <a:ext cx="1415007" cy="7221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18" name="Šipka: dolů 17">
            <a:extLst>
              <a:ext uri="{FF2B5EF4-FFF2-40B4-BE49-F238E27FC236}">
                <a16:creationId xmlns:a16="http://schemas.microsoft.com/office/drawing/2014/main" id="{F76B2CA8-BCC8-41C1-873F-FB35329E729B}"/>
              </a:ext>
            </a:extLst>
          </p:cNvPr>
          <p:cNvSpPr/>
          <p:nvPr/>
        </p:nvSpPr>
        <p:spPr>
          <a:xfrm>
            <a:off x="7020272" y="4118332"/>
            <a:ext cx="792088" cy="694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2.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9B5E6414-FF75-4DD9-BB18-2EB71D099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67" y="57162"/>
            <a:ext cx="1790950" cy="485843"/>
          </a:xfrm>
          <a:prstGeom prst="rect">
            <a:avLst/>
          </a:prstGeom>
        </p:spPr>
      </p:pic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930BB2D5-4F12-4D83-97BF-0361CA52340F}"/>
              </a:ext>
            </a:extLst>
          </p:cNvPr>
          <p:cNvCxnSpPr>
            <a:cxnSpLocks/>
          </p:cNvCxnSpPr>
          <p:nvPr/>
        </p:nvCxnSpPr>
        <p:spPr>
          <a:xfrm>
            <a:off x="4572000" y="2330147"/>
            <a:ext cx="0" cy="225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se šipkou 32">
            <a:extLst>
              <a:ext uri="{FF2B5EF4-FFF2-40B4-BE49-F238E27FC236}">
                <a16:creationId xmlns:a16="http://schemas.microsoft.com/office/drawing/2014/main" id="{94445E83-126C-450B-8689-68ADEF88553C}"/>
              </a:ext>
            </a:extLst>
          </p:cNvPr>
          <p:cNvCxnSpPr>
            <a:stCxn id="6" idx="2"/>
          </p:cNvCxnSpPr>
          <p:nvPr/>
        </p:nvCxnSpPr>
        <p:spPr>
          <a:xfrm>
            <a:off x="4564462" y="3472870"/>
            <a:ext cx="7538" cy="197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se šipkou 36">
            <a:extLst>
              <a:ext uri="{FF2B5EF4-FFF2-40B4-BE49-F238E27FC236}">
                <a16:creationId xmlns:a16="http://schemas.microsoft.com/office/drawing/2014/main" id="{E010E68C-0411-4434-8928-292EE93A7357}"/>
              </a:ext>
            </a:extLst>
          </p:cNvPr>
          <p:cNvCxnSpPr>
            <a:cxnSpLocks/>
            <a:stCxn id="10" idx="2"/>
            <a:endCxn id="18" idx="2"/>
          </p:cNvCxnSpPr>
          <p:nvPr/>
        </p:nvCxnSpPr>
        <p:spPr>
          <a:xfrm>
            <a:off x="4562095" y="4587057"/>
            <a:ext cx="2854221" cy="225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68415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55</Words>
  <Application>Microsoft Office PowerPoint</Application>
  <PresentationFormat>Předvádění na obrazovce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Motiv systému Office</vt:lpstr>
      <vt:lpstr>Kontaktní osoby pro případ nežádoucí situace KNTB Zlín, a.s.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tom</dc:creator>
  <cp:lastModifiedBy>Simona Poláchová</cp:lastModifiedBy>
  <cp:revision>26</cp:revision>
  <dcterms:created xsi:type="dcterms:W3CDTF">2018-06-25T10:04:57Z</dcterms:created>
  <dcterms:modified xsi:type="dcterms:W3CDTF">2018-10-11T09:01:32Z</dcterms:modified>
</cp:coreProperties>
</file>