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2.xml" ContentType="application/vnd.openxmlformats-officedocument.wordprocessingml.foot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footer3.xml" ContentType="application/vnd.openxmlformats-officedocument.wordprocessingml.footer+xml"/>
  <Override PartName="/word/header8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037A876" w14:textId="6D98BFBB" w:rsidR="00FC0EE5" w:rsidRPr="00012433" w:rsidRDefault="00FC0EE5" w:rsidP="00FC0EE5">
      <w:pPr>
        <w:tabs>
          <w:tab w:val="left" w:pos="0"/>
          <w:tab w:val="left" w:pos="7371"/>
        </w:tabs>
        <w:ind w:left="7655" w:hanging="7655"/>
        <w:jc w:val="right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 xml:space="preserve">Č.j.: </w:t>
      </w:r>
      <w:r w:rsidR="00012433" w:rsidRPr="00012433">
        <w:rPr>
          <w:rFonts w:ascii="Arial" w:hAnsi="Arial" w:cs="Arial"/>
          <w:sz w:val="22"/>
          <w:szCs w:val="22"/>
        </w:rPr>
        <w:t>SPU 319172/2025</w:t>
      </w:r>
    </w:p>
    <w:p w14:paraId="52469234" w14:textId="62EA101E" w:rsidR="00FC0EE5" w:rsidRDefault="00012433" w:rsidP="00012433">
      <w:pPr>
        <w:jc w:val="center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                                                                                                              </w:t>
      </w:r>
      <w:r w:rsidR="00FC0EE5" w:rsidRPr="00012433">
        <w:rPr>
          <w:rFonts w:ascii="Arial" w:hAnsi="Arial" w:cs="Arial"/>
          <w:sz w:val="22"/>
          <w:szCs w:val="22"/>
        </w:rPr>
        <w:t>UID:</w:t>
      </w:r>
      <w:r w:rsidRPr="00012433">
        <w:t xml:space="preserve"> </w:t>
      </w:r>
      <w:r w:rsidRPr="00012433">
        <w:rPr>
          <w:rFonts w:ascii="Arial" w:hAnsi="Arial" w:cs="Arial"/>
          <w:sz w:val="22"/>
          <w:szCs w:val="22"/>
        </w:rPr>
        <w:t>spuess9802c708</w:t>
      </w:r>
    </w:p>
    <w:p w14:paraId="7863BED6" w14:textId="77777777" w:rsidR="00FC0EE5" w:rsidRDefault="00FC0EE5" w:rsidP="00FC0EE5">
      <w:pPr>
        <w:jc w:val="right"/>
        <w:rPr>
          <w:rFonts w:ascii="Arial" w:hAnsi="Arial" w:cs="Arial"/>
          <w:b/>
          <w:bCs/>
          <w:sz w:val="22"/>
          <w:szCs w:val="22"/>
        </w:rPr>
      </w:pPr>
    </w:p>
    <w:p w14:paraId="259D11CD" w14:textId="77777777" w:rsidR="00AF39CE" w:rsidRPr="005F2C48" w:rsidRDefault="00AF39CE" w:rsidP="00693C83">
      <w:pPr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b/>
          <w:bCs/>
          <w:sz w:val="22"/>
          <w:szCs w:val="22"/>
        </w:rPr>
        <w:t>Česká republika – Státní pozemkový úřad</w:t>
      </w:r>
    </w:p>
    <w:p w14:paraId="15C0BB45" w14:textId="77777777" w:rsidR="00AF39CE" w:rsidRPr="005F2C48" w:rsidRDefault="00AF39CE" w:rsidP="00693C83">
      <w:pPr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sídlo: Husinecká 1024/11a, 130 00 Praha 3 – Žižkov</w:t>
      </w:r>
    </w:p>
    <w:p w14:paraId="1DDCF8B8" w14:textId="182F8C4E" w:rsidR="00AF39CE" w:rsidRPr="005F2C48" w:rsidRDefault="00AF39CE" w:rsidP="00693C83">
      <w:pPr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 xml:space="preserve">IČO: 01312774 </w:t>
      </w:r>
    </w:p>
    <w:p w14:paraId="413E7C97" w14:textId="4F409610" w:rsidR="00AF39CE" w:rsidRPr="005F2C48" w:rsidRDefault="00FD0810" w:rsidP="00693C83">
      <w:pPr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DIČ: CZ</w:t>
      </w:r>
      <w:smartTag w:uri="urn:schemas-microsoft-com:office:smarttags" w:element="phone">
        <w:smartTagPr>
          <w:attr w:uri="urn:schemas-microsoft-com:office:office" w:name="ls" w:val="trans"/>
        </w:smartTagPr>
        <w:r w:rsidRPr="005F2C48">
          <w:rPr>
            <w:rFonts w:ascii="Arial" w:hAnsi="Arial" w:cs="Arial"/>
            <w:sz w:val="22"/>
            <w:szCs w:val="22"/>
          </w:rPr>
          <w:t>01312774</w:t>
        </w:r>
      </w:smartTag>
    </w:p>
    <w:p w14:paraId="1E70B78C" w14:textId="77777777" w:rsidR="00012433" w:rsidRPr="00012433" w:rsidRDefault="00012433" w:rsidP="00012433">
      <w:pPr>
        <w:jc w:val="both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za kterou právně jedná Ing. Kateřina Neumanová, zástupkyně ředitelky Krajského pozemkového úřadu pro Moravskoslezský kraj</w:t>
      </w:r>
    </w:p>
    <w:p w14:paraId="653E30FA" w14:textId="7098353E" w:rsidR="00012433" w:rsidRPr="00012433" w:rsidRDefault="00012433" w:rsidP="00012433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adresa: </w:t>
      </w:r>
      <w:r w:rsidRPr="00012433">
        <w:rPr>
          <w:rFonts w:ascii="Arial" w:hAnsi="Arial" w:cs="Arial"/>
          <w:sz w:val="22"/>
          <w:szCs w:val="22"/>
        </w:rPr>
        <w:t>Krajský pozemkový úřad pro Moravskoslezský kraj, Libušina 502/5, Ostrava</w:t>
      </w:r>
      <w:r>
        <w:rPr>
          <w:rFonts w:ascii="Arial" w:hAnsi="Arial" w:cs="Arial"/>
          <w:sz w:val="22"/>
          <w:szCs w:val="22"/>
        </w:rPr>
        <w:t xml:space="preserve"> – Přívoz,</w:t>
      </w:r>
      <w:r w:rsidRPr="00012433">
        <w:rPr>
          <w:rFonts w:ascii="Arial" w:hAnsi="Arial" w:cs="Arial"/>
          <w:sz w:val="22"/>
          <w:szCs w:val="22"/>
        </w:rPr>
        <w:t xml:space="preserve"> PSČ 702 00</w:t>
      </w:r>
    </w:p>
    <w:p w14:paraId="2019B51F" w14:textId="77777777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 xml:space="preserve">na základě oprávnění vyplývajícího z platného Podpisového řádu Státního pozemkového úřadu účinného ke dni právního jednání </w:t>
      </w:r>
    </w:p>
    <w:p w14:paraId="15462EB8" w14:textId="77777777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bankovní spojení: Česká národní banka</w:t>
      </w:r>
    </w:p>
    <w:p w14:paraId="407B151F" w14:textId="77777777" w:rsidR="00AF39CE" w:rsidRDefault="00AF39CE" w:rsidP="00693C83">
      <w:pPr>
        <w:jc w:val="both"/>
        <w:rPr>
          <w:rFonts w:cs="Arial"/>
          <w:szCs w:val="22"/>
        </w:rPr>
      </w:pPr>
      <w:r>
        <w:rPr>
          <w:rFonts w:ascii="Arial" w:hAnsi="Arial" w:cs="Arial"/>
          <w:sz w:val="22"/>
          <w:szCs w:val="22"/>
        </w:rPr>
        <w:t>číslo účtu: 170018-3723001</w:t>
      </w:r>
      <w:r>
        <w:rPr>
          <w:rFonts w:cs="Arial"/>
          <w:szCs w:val="22"/>
        </w:rPr>
        <w:t>/</w:t>
      </w:r>
      <w:r>
        <w:rPr>
          <w:rFonts w:ascii="Arial" w:hAnsi="Arial" w:cs="Arial"/>
          <w:sz w:val="22"/>
          <w:szCs w:val="22"/>
        </w:rPr>
        <w:t>0710</w:t>
      </w:r>
    </w:p>
    <w:p w14:paraId="4CE61CA7" w14:textId="77777777" w:rsidR="00FC0EE5" w:rsidRDefault="00FC0EE5" w:rsidP="00FC0EE5">
      <w:pPr>
        <w:jc w:val="both"/>
        <w:rPr>
          <w:rFonts w:ascii="Arial" w:hAnsi="Arial" w:cs="Arial"/>
          <w:sz w:val="22"/>
          <w:szCs w:val="22"/>
        </w:rPr>
      </w:pPr>
      <w:r w:rsidRPr="00FC0EE5">
        <w:rPr>
          <w:rFonts w:ascii="Arial" w:hAnsi="Arial" w:cs="Arial"/>
          <w:sz w:val="22"/>
          <w:szCs w:val="22"/>
        </w:rPr>
        <w:t>ID DS: z49per3</w:t>
      </w:r>
    </w:p>
    <w:p w14:paraId="32E61D11" w14:textId="7BC9D03B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</w:p>
    <w:p w14:paraId="40F5EC51" w14:textId="77777777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(dále jen „propachtovatel“)</w:t>
      </w:r>
    </w:p>
    <w:p w14:paraId="4E7846F3" w14:textId="77777777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– na straně jedné –</w:t>
      </w:r>
    </w:p>
    <w:p w14:paraId="7746BF60" w14:textId="4DC1B666" w:rsidR="00AF39CE" w:rsidRDefault="00AF39CE" w:rsidP="00693C83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cr/>
        <w:t>a</w:t>
      </w:r>
    </w:p>
    <w:p w14:paraId="7028C3AD" w14:textId="77777777" w:rsidR="00AF39CE" w:rsidRDefault="00AF39CE" w:rsidP="00693C83">
      <w:pPr>
        <w:jc w:val="both"/>
        <w:rPr>
          <w:rFonts w:ascii="Arial" w:hAnsi="Arial" w:cs="Arial"/>
          <w:sz w:val="22"/>
          <w:szCs w:val="22"/>
        </w:rPr>
      </w:pPr>
    </w:p>
    <w:p w14:paraId="0B0C1064" w14:textId="77777777" w:rsidR="004B0935" w:rsidRDefault="00012433" w:rsidP="00BC5FAF">
      <w:pPr>
        <w:rPr>
          <w:rFonts w:ascii="Arial" w:hAnsi="Arial" w:cs="Arial"/>
          <w:snapToGrid w:val="0"/>
          <w:color w:val="000000"/>
          <w:sz w:val="22"/>
          <w:szCs w:val="22"/>
        </w:rPr>
      </w:pPr>
      <w:r>
        <w:rPr>
          <w:rFonts w:ascii="Arial" w:hAnsi="Arial" w:cs="Arial"/>
          <w:snapToGrid w:val="0"/>
          <w:color w:val="000000"/>
          <w:sz w:val="22"/>
          <w:szCs w:val="22"/>
        </w:rPr>
        <w:t xml:space="preserve">pan </w:t>
      </w:r>
      <w:r w:rsidRPr="00012433">
        <w:rPr>
          <w:rFonts w:ascii="Arial" w:hAnsi="Arial" w:cs="Arial"/>
          <w:b/>
          <w:bCs/>
          <w:snapToGrid w:val="0"/>
          <w:color w:val="000000"/>
          <w:sz w:val="22"/>
          <w:szCs w:val="22"/>
        </w:rPr>
        <w:t xml:space="preserve">Mgr. Radovan </w:t>
      </w:r>
      <w:r w:rsidR="00886F24" w:rsidRPr="00012433">
        <w:rPr>
          <w:rFonts w:ascii="Arial" w:hAnsi="Arial" w:cs="Arial"/>
          <w:b/>
          <w:bCs/>
          <w:snapToGrid w:val="0"/>
          <w:color w:val="000000"/>
          <w:sz w:val="22"/>
          <w:szCs w:val="22"/>
        </w:rPr>
        <w:t>Jílka</w:t>
      </w:r>
      <w:r w:rsidR="00886F24">
        <w:rPr>
          <w:rFonts w:ascii="Arial" w:hAnsi="Arial" w:cs="Arial"/>
          <w:snapToGrid w:val="0"/>
          <w:color w:val="000000"/>
          <w:sz w:val="22"/>
          <w:szCs w:val="22"/>
        </w:rPr>
        <w:t xml:space="preserve"> </w:t>
      </w:r>
      <w:r>
        <w:rPr>
          <w:rFonts w:ascii="Arial" w:hAnsi="Arial" w:cs="Arial"/>
          <w:snapToGrid w:val="0"/>
          <w:color w:val="000000"/>
          <w:sz w:val="22"/>
          <w:szCs w:val="22"/>
        </w:rPr>
        <w:t xml:space="preserve"> </w:t>
      </w:r>
      <w:r w:rsidR="00BC5FAF" w:rsidRPr="00E42448">
        <w:rPr>
          <w:rFonts w:ascii="Arial" w:hAnsi="Arial" w:cs="Arial"/>
          <w:sz w:val="22"/>
          <w:szCs w:val="22"/>
        </w:rPr>
        <w:br/>
      </w:r>
      <w:r w:rsidR="00BC5FAF" w:rsidRPr="0087119A">
        <w:rPr>
          <w:rFonts w:ascii="Arial" w:hAnsi="Arial" w:cs="Arial"/>
          <w:sz w:val="22"/>
          <w:szCs w:val="22"/>
        </w:rPr>
        <w:t>r. č.</w:t>
      </w:r>
      <w:r w:rsidR="00BC5FAF" w:rsidRPr="00E42448">
        <w:rPr>
          <w:rFonts w:ascii="Arial" w:hAnsi="Arial" w:cs="Arial"/>
          <w:sz w:val="22"/>
          <w:szCs w:val="22"/>
        </w:rPr>
        <w:t xml:space="preserve"> </w:t>
      </w:r>
      <w:r w:rsidR="004B0935">
        <w:rPr>
          <w:rFonts w:ascii="Arial" w:hAnsi="Arial" w:cs="Arial"/>
          <w:snapToGrid w:val="0"/>
          <w:color w:val="000000"/>
          <w:sz w:val="22"/>
          <w:szCs w:val="22"/>
        </w:rPr>
        <w:t>xxx</w:t>
      </w:r>
    </w:p>
    <w:p w14:paraId="158DE73A" w14:textId="7BD08BB2" w:rsidR="004B0935" w:rsidRDefault="004B0935" w:rsidP="00BC5FAF">
      <w:pPr>
        <w:rPr>
          <w:rFonts w:ascii="Arial" w:hAnsi="Arial" w:cs="Arial"/>
          <w:snapToGrid w:val="0"/>
          <w:color w:val="000000"/>
          <w:sz w:val="22"/>
          <w:szCs w:val="22"/>
        </w:rPr>
      </w:pPr>
      <w:r>
        <w:rPr>
          <w:rFonts w:ascii="Arial" w:hAnsi="Arial" w:cs="Arial"/>
          <w:snapToGrid w:val="0"/>
          <w:color w:val="000000"/>
          <w:sz w:val="22"/>
          <w:szCs w:val="22"/>
        </w:rPr>
        <w:t xml:space="preserve">IČO: </w:t>
      </w:r>
      <w:r w:rsidRPr="004B0935">
        <w:rPr>
          <w:rFonts w:ascii="Arial" w:hAnsi="Arial" w:cs="Arial"/>
          <w:snapToGrid w:val="0"/>
          <w:color w:val="000000"/>
          <w:sz w:val="22"/>
          <w:szCs w:val="22"/>
        </w:rPr>
        <w:t>71863354</w:t>
      </w:r>
    </w:p>
    <w:p w14:paraId="09B6388C" w14:textId="42D3EBB9" w:rsidR="00012433" w:rsidRDefault="00BC5FAF" w:rsidP="00BC5FAF">
      <w:pPr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iCs/>
          <w:sz w:val="22"/>
          <w:szCs w:val="22"/>
        </w:rPr>
        <w:t xml:space="preserve">bytem </w:t>
      </w:r>
      <w:r w:rsidR="004B0935">
        <w:rPr>
          <w:rFonts w:ascii="Arial" w:hAnsi="Arial" w:cs="Arial"/>
          <w:snapToGrid w:val="0"/>
          <w:color w:val="000000"/>
          <w:sz w:val="22"/>
          <w:szCs w:val="22"/>
        </w:rPr>
        <w:t>xxx</w:t>
      </w:r>
      <w:r w:rsidR="00886F24">
        <w:rPr>
          <w:rFonts w:ascii="Arial" w:hAnsi="Arial" w:cs="Arial"/>
          <w:snapToGrid w:val="0"/>
          <w:color w:val="000000"/>
          <w:sz w:val="22"/>
          <w:szCs w:val="22"/>
        </w:rPr>
        <w:t xml:space="preserve">, </w:t>
      </w:r>
      <w:r w:rsidR="00012433">
        <w:rPr>
          <w:rFonts w:ascii="Arial" w:hAnsi="Arial" w:cs="Arial"/>
          <w:snapToGrid w:val="0"/>
          <w:color w:val="000000"/>
          <w:sz w:val="22"/>
          <w:szCs w:val="22"/>
        </w:rPr>
        <w:t xml:space="preserve">792 01 </w:t>
      </w:r>
      <w:r w:rsidR="00886F24">
        <w:rPr>
          <w:rFonts w:ascii="Arial" w:hAnsi="Arial" w:cs="Arial"/>
          <w:snapToGrid w:val="0"/>
          <w:color w:val="000000"/>
          <w:sz w:val="22"/>
          <w:szCs w:val="22"/>
        </w:rPr>
        <w:t>Bruntál</w:t>
      </w:r>
      <w:r w:rsidR="00012433">
        <w:rPr>
          <w:rFonts w:ascii="Arial" w:hAnsi="Arial" w:cs="Arial"/>
          <w:snapToGrid w:val="0"/>
          <w:color w:val="000000"/>
          <w:sz w:val="22"/>
          <w:szCs w:val="22"/>
        </w:rPr>
        <w:t xml:space="preserve"> </w:t>
      </w:r>
      <w:r w:rsidRPr="0087119A">
        <w:rPr>
          <w:rFonts w:ascii="Arial" w:hAnsi="Arial" w:cs="Arial"/>
          <w:iCs/>
          <w:sz w:val="22"/>
          <w:szCs w:val="22"/>
        </w:rPr>
        <w:t xml:space="preserve"> </w:t>
      </w:r>
      <w:r>
        <w:rPr>
          <w:rFonts w:ascii="Arial" w:hAnsi="Arial" w:cs="Arial"/>
          <w:i/>
          <w:iCs/>
          <w:sz w:val="22"/>
          <w:szCs w:val="22"/>
          <w:u w:val="single"/>
        </w:rPr>
        <w:br/>
      </w:r>
    </w:p>
    <w:p w14:paraId="037E79EB" w14:textId="77777777" w:rsidR="004B7146" w:rsidRDefault="004B7146" w:rsidP="00BC5FAF"/>
    <w:p w14:paraId="574ED016" w14:textId="77777777" w:rsidR="00A36D26" w:rsidRPr="0087119A" w:rsidRDefault="00A36D26" w:rsidP="00A36D26">
      <w:pPr>
        <w:pStyle w:val="Zkladntext3"/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sz w:val="22"/>
          <w:szCs w:val="22"/>
        </w:rPr>
        <w:t>(</w:t>
      </w:r>
      <w:r w:rsidRPr="005F2C48">
        <w:rPr>
          <w:rFonts w:ascii="Arial" w:hAnsi="Arial" w:cs="Arial"/>
          <w:sz w:val="22"/>
          <w:szCs w:val="22"/>
        </w:rPr>
        <w:t>dále jen „pachtýř“)</w:t>
      </w:r>
    </w:p>
    <w:p w14:paraId="41EDFE91" w14:textId="77777777" w:rsidR="00A36D26" w:rsidRPr="0087119A" w:rsidRDefault="00A36D26" w:rsidP="00A36D26">
      <w:pPr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sz w:val="22"/>
          <w:szCs w:val="22"/>
        </w:rPr>
        <w:t>– na straně druhé –</w:t>
      </w:r>
    </w:p>
    <w:p w14:paraId="624BEA8C" w14:textId="77777777" w:rsidR="00A36D26" w:rsidRPr="0087119A" w:rsidRDefault="00A36D26" w:rsidP="00A36D26">
      <w:pPr>
        <w:rPr>
          <w:rFonts w:ascii="Arial" w:hAnsi="Arial" w:cs="Arial"/>
          <w:sz w:val="22"/>
          <w:szCs w:val="22"/>
        </w:rPr>
      </w:pPr>
    </w:p>
    <w:p w14:paraId="1571EFF4" w14:textId="2E2161CE" w:rsidR="00A36D26" w:rsidRPr="0087119A" w:rsidRDefault="00A36D26" w:rsidP="00A36D26">
      <w:pPr>
        <w:jc w:val="both"/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sz w:val="22"/>
          <w:szCs w:val="22"/>
        </w:rPr>
        <w:t xml:space="preserve">uzavírají podle </w:t>
      </w:r>
      <w:r w:rsidR="00D92C25">
        <w:rPr>
          <w:rFonts w:ascii="Arial" w:hAnsi="Arial" w:cs="Arial"/>
          <w:sz w:val="22"/>
          <w:szCs w:val="22"/>
        </w:rPr>
        <w:t>ustanovení § 2332</w:t>
      </w:r>
      <w:r w:rsidRPr="0087119A">
        <w:rPr>
          <w:rFonts w:ascii="Arial" w:hAnsi="Arial" w:cs="Arial"/>
          <w:sz w:val="22"/>
          <w:szCs w:val="22"/>
        </w:rPr>
        <w:t xml:space="preserve"> a násl. zákona č. 89/2012 Sb., občanský zákoník, ve znění pozdějších předpisů (dále jen „OZ“), tuto</w:t>
      </w:r>
    </w:p>
    <w:p w14:paraId="4F0F171E" w14:textId="77777777" w:rsidR="00AF39CE" w:rsidRDefault="00AF39CE" w:rsidP="00693C83">
      <w:pPr>
        <w:jc w:val="both"/>
        <w:rPr>
          <w:rFonts w:ascii="Arial" w:hAnsi="Arial" w:cs="Arial"/>
          <w:sz w:val="22"/>
          <w:szCs w:val="22"/>
        </w:rPr>
      </w:pPr>
    </w:p>
    <w:p w14:paraId="10F6AB93" w14:textId="77777777" w:rsidR="00A36D26" w:rsidRDefault="00A36D26" w:rsidP="00693C83">
      <w:pPr>
        <w:jc w:val="both"/>
        <w:rPr>
          <w:rFonts w:ascii="Arial" w:hAnsi="Arial" w:cs="Arial"/>
          <w:sz w:val="22"/>
          <w:szCs w:val="22"/>
        </w:rPr>
      </w:pPr>
    </w:p>
    <w:p w14:paraId="6220D96D" w14:textId="77777777" w:rsidR="00AF39CE" w:rsidRPr="005F2C48" w:rsidRDefault="00AF39CE" w:rsidP="00693C83">
      <w:pPr>
        <w:jc w:val="both"/>
        <w:rPr>
          <w:rFonts w:ascii="Arial" w:hAnsi="Arial" w:cs="Arial"/>
          <w:sz w:val="22"/>
          <w:szCs w:val="22"/>
        </w:rPr>
      </w:pPr>
    </w:p>
    <w:p w14:paraId="21421F30" w14:textId="77777777" w:rsidR="00AF39CE" w:rsidRPr="005F2C48" w:rsidRDefault="00AF39CE" w:rsidP="00693C83">
      <w:pPr>
        <w:pStyle w:val="Nadpis2"/>
        <w:rPr>
          <w:rFonts w:ascii="Arial" w:hAnsi="Arial" w:cs="Arial"/>
          <w:szCs w:val="32"/>
        </w:rPr>
      </w:pPr>
      <w:r w:rsidRPr="005F2C48">
        <w:rPr>
          <w:rFonts w:ascii="Arial" w:hAnsi="Arial" w:cs="Arial"/>
          <w:szCs w:val="32"/>
        </w:rPr>
        <w:t>PACHTOVNÍ SMLOUVU</w:t>
      </w:r>
    </w:p>
    <w:p w14:paraId="00B34032" w14:textId="77777777" w:rsidR="00AF39CE" w:rsidRPr="005F2C48" w:rsidRDefault="00AF39CE" w:rsidP="00693C83">
      <w:pPr>
        <w:jc w:val="center"/>
        <w:rPr>
          <w:rFonts w:ascii="Arial" w:hAnsi="Arial" w:cs="Arial"/>
          <w:b/>
          <w:sz w:val="32"/>
          <w:szCs w:val="32"/>
        </w:rPr>
      </w:pPr>
      <w:r w:rsidRPr="005F2C48">
        <w:rPr>
          <w:rFonts w:ascii="Arial" w:hAnsi="Arial" w:cs="Arial"/>
          <w:b/>
          <w:sz w:val="32"/>
          <w:szCs w:val="32"/>
        </w:rPr>
        <w:t>č.</w:t>
      </w:r>
      <w:r>
        <w:rPr>
          <w:rFonts w:ascii="Arial" w:hAnsi="Arial" w:cs="Arial"/>
          <w:b/>
          <w:sz w:val="32"/>
          <w:szCs w:val="32"/>
        </w:rPr>
        <w:t xml:space="preserve"> 185N25/26</w:t>
      </w:r>
    </w:p>
    <w:p w14:paraId="77B263C6" w14:textId="77777777" w:rsidR="00AF39CE" w:rsidRPr="005F2C48" w:rsidRDefault="00AF39CE" w:rsidP="00693C83">
      <w:pPr>
        <w:jc w:val="center"/>
        <w:rPr>
          <w:rFonts w:ascii="Arial" w:hAnsi="Arial" w:cs="Arial"/>
          <w:sz w:val="22"/>
          <w:szCs w:val="22"/>
        </w:rPr>
      </w:pPr>
    </w:p>
    <w:p w14:paraId="11AAAA2E" w14:textId="77777777" w:rsidR="00AF39CE" w:rsidRPr="005F2C48" w:rsidRDefault="00AF39CE" w:rsidP="00693C83">
      <w:pPr>
        <w:jc w:val="center"/>
        <w:rPr>
          <w:rFonts w:ascii="Arial" w:hAnsi="Arial" w:cs="Arial"/>
          <w:sz w:val="22"/>
          <w:szCs w:val="22"/>
        </w:rPr>
      </w:pPr>
    </w:p>
    <w:p w14:paraId="5B4F607B" w14:textId="77777777" w:rsidR="00AF39CE" w:rsidRPr="005F2C48" w:rsidRDefault="00AF39CE" w:rsidP="00693C83">
      <w:pPr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I</w:t>
      </w:r>
    </w:p>
    <w:p w14:paraId="0F352A40" w14:textId="77777777" w:rsidR="00A36D26" w:rsidRDefault="00A36D26" w:rsidP="00A36D26">
      <w:pPr>
        <w:shd w:val="clear" w:color="auto" w:fill="FFFFFF"/>
        <w:spacing w:line="285" w:lineRule="atLeast"/>
        <w:rPr>
          <w:rFonts w:ascii="Arial" w:hAnsi="Arial" w:cs="Arial"/>
          <w:sz w:val="22"/>
          <w:szCs w:val="22"/>
        </w:rPr>
      </w:pPr>
    </w:p>
    <w:p w14:paraId="05A28B62" w14:textId="06F92BFA" w:rsidR="00A36D26" w:rsidRDefault="00A36D26" w:rsidP="00A36D26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Propachtovatel je ve smyslu zákona č. 503/2012 Sb., o Státním pozemkovém úřadu a o změně některých souvisejících zákonů, ve znění pozdějších předpisů, příslušný hospodařit s</w:t>
      </w:r>
      <w:r>
        <w:rPr>
          <w:rFonts w:ascii="Arial" w:hAnsi="Arial" w:cs="Arial"/>
          <w:sz w:val="22"/>
          <w:szCs w:val="22"/>
        </w:rPr>
        <w:t> </w:t>
      </w:r>
      <w:r w:rsidRPr="005F2C48">
        <w:rPr>
          <w:rFonts w:ascii="Arial" w:hAnsi="Arial" w:cs="Arial"/>
          <w:sz w:val="22"/>
          <w:szCs w:val="22"/>
        </w:rPr>
        <w:t>tímto</w:t>
      </w:r>
      <w:r>
        <w:rPr>
          <w:rFonts w:ascii="Arial" w:hAnsi="Arial" w:cs="Arial"/>
          <w:sz w:val="22"/>
          <w:szCs w:val="22"/>
        </w:rPr>
        <w:t xml:space="preserve"> </w:t>
      </w:r>
      <w:r w:rsidRPr="005F2C48">
        <w:rPr>
          <w:rFonts w:ascii="Arial" w:hAnsi="Arial" w:cs="Arial"/>
          <w:sz w:val="22"/>
          <w:szCs w:val="22"/>
        </w:rPr>
        <w:t>zemědělským pozemkem ve vlastnictví státu vedeným</w:t>
      </w:r>
      <w:r w:rsidR="00F838B2">
        <w:rPr>
          <w:rFonts w:ascii="Arial" w:hAnsi="Arial" w:cs="Arial"/>
          <w:sz w:val="22"/>
          <w:szCs w:val="22"/>
        </w:rPr>
        <w:t xml:space="preserve"> </w:t>
      </w:r>
      <w:r w:rsidRPr="005F2C48">
        <w:rPr>
          <w:rFonts w:ascii="Arial" w:hAnsi="Arial" w:cs="Arial"/>
          <w:sz w:val="22"/>
          <w:szCs w:val="22"/>
        </w:rPr>
        <w:t xml:space="preserve">u Katastrálního úřadu </w:t>
      </w:r>
      <w:r>
        <w:rPr>
          <w:rFonts w:ascii="Arial" w:hAnsi="Arial" w:cs="Arial"/>
          <w:sz w:val="22"/>
          <w:szCs w:val="22"/>
        </w:rPr>
        <w:t>pro Moravskoslezský kraj</w:t>
      </w:r>
      <w:r w:rsidR="00F838B2">
        <w:rPr>
          <w:rFonts w:ascii="Arial" w:hAnsi="Arial" w:cs="Arial"/>
          <w:sz w:val="22"/>
          <w:szCs w:val="22"/>
        </w:rPr>
        <w:t xml:space="preserve">, </w:t>
      </w:r>
      <w:r>
        <w:rPr>
          <w:rFonts w:ascii="Arial" w:hAnsi="Arial" w:cs="Arial"/>
          <w:sz w:val="22"/>
          <w:szCs w:val="22"/>
        </w:rPr>
        <w:t>Katastrální pracoviště Bruntál</w:t>
      </w:r>
      <w:r w:rsidRPr="00EC50EF">
        <w:rPr>
          <w:rFonts w:ascii="Arial" w:hAnsi="Arial" w:cs="Arial"/>
          <w:sz w:val="22"/>
          <w:szCs w:val="22"/>
        </w:rPr>
        <w:t>.</w:t>
      </w:r>
    </w:p>
    <w:p w14:paraId="47C9CF92" w14:textId="77777777" w:rsidR="00A36D26" w:rsidRDefault="00A36D26" w:rsidP="00A36D26">
      <w:pPr>
        <w:jc w:val="both"/>
        <w:rPr>
          <w:rFonts w:ascii="Arial" w:hAnsi="Arial" w:cs="Arial"/>
          <w:sz w:val="22"/>
          <w:szCs w:val="22"/>
        </w:rPr>
      </w:pPr>
    </w:p>
    <w:tbl>
      <w:tblPr>
        <w:tblStyle w:val="Mkatabulky"/>
        <w:tblW w:w="9067" w:type="dxa"/>
        <w:tblLayout w:type="fixed"/>
        <w:tblLook w:val="04A0" w:firstRow="1" w:lastRow="0" w:firstColumn="1" w:lastColumn="0" w:noHBand="0" w:noVBand="1"/>
      </w:tblPr>
      <w:tblGrid>
        <w:gridCol w:w="1555"/>
        <w:gridCol w:w="1417"/>
        <w:gridCol w:w="1559"/>
        <w:gridCol w:w="1134"/>
        <w:gridCol w:w="1134"/>
        <w:gridCol w:w="993"/>
        <w:gridCol w:w="1275"/>
      </w:tblGrid>
      <w:tr w:rsidR="00597FAE" w:rsidRPr="00A42AD1" w14:paraId="13AADF11" w14:textId="77777777" w:rsidTr="000258AF">
        <w:trPr>
          <w:trHeight w:val="542"/>
        </w:trPr>
        <w:tc>
          <w:tcPr>
            <w:tcW w:w="1555" w:type="dxa"/>
            <w:tcBorders>
              <w:bottom w:val="nil"/>
            </w:tcBorders>
            <w:vAlign w:val="center"/>
          </w:tcPr>
          <w:p w14:paraId="5EAD6B13" w14:textId="77777777" w:rsidR="00597FAE" w:rsidRPr="005126A8" w:rsidRDefault="00597FAE" w:rsidP="000258AF">
            <w:pPr>
              <w:jc w:val="center"/>
              <w:rPr>
                <w:rFonts w:cs="Arial"/>
              </w:rPr>
            </w:pPr>
            <w:r w:rsidRPr="005126A8">
              <w:rPr>
                <w:rFonts w:ascii="Arial" w:hAnsi="Arial" w:cs="Arial"/>
                <w:szCs w:val="22"/>
              </w:rPr>
              <w:t>obec</w:t>
            </w:r>
          </w:p>
        </w:tc>
        <w:tc>
          <w:tcPr>
            <w:tcW w:w="1417" w:type="dxa"/>
            <w:tcBorders>
              <w:bottom w:val="nil"/>
            </w:tcBorders>
            <w:vAlign w:val="center"/>
          </w:tcPr>
          <w:p w14:paraId="3DF1B329" w14:textId="77777777" w:rsidR="00597FAE" w:rsidRPr="005126A8" w:rsidRDefault="00597FAE" w:rsidP="000258AF">
            <w:pPr>
              <w:jc w:val="center"/>
              <w:rPr>
                <w:rFonts w:cs="Arial"/>
              </w:rPr>
            </w:pPr>
            <w:r w:rsidRPr="005126A8">
              <w:rPr>
                <w:rFonts w:ascii="Arial" w:hAnsi="Arial" w:cs="Arial"/>
                <w:szCs w:val="22"/>
              </w:rPr>
              <w:t>kat. území</w:t>
            </w:r>
          </w:p>
        </w:tc>
        <w:tc>
          <w:tcPr>
            <w:tcW w:w="1559" w:type="dxa"/>
            <w:tcBorders>
              <w:bottom w:val="nil"/>
            </w:tcBorders>
            <w:vAlign w:val="center"/>
          </w:tcPr>
          <w:p w14:paraId="7C72FE03" w14:textId="77777777" w:rsidR="00597FAE" w:rsidRPr="005126A8" w:rsidRDefault="00597FAE" w:rsidP="000258AF">
            <w:pPr>
              <w:jc w:val="center"/>
              <w:rPr>
                <w:rFonts w:cs="Arial"/>
              </w:rPr>
            </w:pPr>
            <w:r w:rsidRPr="005126A8">
              <w:rPr>
                <w:rFonts w:ascii="Arial" w:hAnsi="Arial" w:cs="Arial"/>
                <w:szCs w:val="22"/>
              </w:rPr>
              <w:t>druh evidence</w:t>
            </w:r>
          </w:p>
        </w:tc>
        <w:tc>
          <w:tcPr>
            <w:tcW w:w="1134" w:type="dxa"/>
            <w:tcBorders>
              <w:bottom w:val="nil"/>
            </w:tcBorders>
            <w:vAlign w:val="center"/>
          </w:tcPr>
          <w:p w14:paraId="6287BC4A" w14:textId="77777777" w:rsidR="00597FAE" w:rsidRPr="005126A8" w:rsidRDefault="00597FAE" w:rsidP="000258AF">
            <w:pPr>
              <w:tabs>
                <w:tab w:val="left" w:pos="568"/>
              </w:tabs>
              <w:jc w:val="center"/>
              <w:rPr>
                <w:rFonts w:ascii="Arial" w:hAnsi="Arial" w:cs="Arial"/>
                <w:szCs w:val="22"/>
              </w:rPr>
            </w:pPr>
            <w:r w:rsidRPr="005126A8">
              <w:rPr>
                <w:rFonts w:ascii="Arial" w:hAnsi="Arial" w:cs="Arial"/>
                <w:szCs w:val="22"/>
              </w:rPr>
              <w:t>parcela č.</w:t>
            </w:r>
          </w:p>
        </w:tc>
        <w:tc>
          <w:tcPr>
            <w:tcW w:w="1134" w:type="dxa"/>
            <w:tcBorders>
              <w:bottom w:val="nil"/>
            </w:tcBorders>
          </w:tcPr>
          <w:p w14:paraId="0C4F3ED3" w14:textId="77777777" w:rsidR="00597FAE" w:rsidRPr="005126A8" w:rsidRDefault="00597FAE" w:rsidP="000258AF">
            <w:pPr>
              <w:tabs>
                <w:tab w:val="left" w:pos="568"/>
              </w:tabs>
              <w:jc w:val="center"/>
              <w:rPr>
                <w:rFonts w:ascii="Arial" w:hAnsi="Arial" w:cs="Arial"/>
                <w:szCs w:val="22"/>
              </w:rPr>
            </w:pPr>
            <w:r w:rsidRPr="005126A8">
              <w:rPr>
                <w:rFonts w:ascii="Arial" w:hAnsi="Arial" w:cs="Arial"/>
                <w:szCs w:val="22"/>
              </w:rPr>
              <w:t>částečný pronájem</w:t>
            </w:r>
          </w:p>
        </w:tc>
        <w:tc>
          <w:tcPr>
            <w:tcW w:w="993" w:type="dxa"/>
            <w:tcBorders>
              <w:bottom w:val="nil"/>
            </w:tcBorders>
            <w:vAlign w:val="center"/>
          </w:tcPr>
          <w:p w14:paraId="5729D342" w14:textId="77777777" w:rsidR="00597FAE" w:rsidRPr="005126A8" w:rsidRDefault="00597FAE" w:rsidP="000258AF">
            <w:pPr>
              <w:tabs>
                <w:tab w:val="left" w:pos="568"/>
              </w:tabs>
              <w:jc w:val="center"/>
              <w:rPr>
                <w:rFonts w:ascii="Arial" w:hAnsi="Arial" w:cs="Arial"/>
                <w:szCs w:val="22"/>
              </w:rPr>
            </w:pPr>
            <w:r w:rsidRPr="005126A8">
              <w:rPr>
                <w:rFonts w:ascii="Arial" w:hAnsi="Arial" w:cs="Arial"/>
                <w:szCs w:val="22"/>
              </w:rPr>
              <w:t>výměra</w:t>
            </w:r>
          </w:p>
          <w:p w14:paraId="7A9A6410" w14:textId="77777777" w:rsidR="00597FAE" w:rsidRPr="005126A8" w:rsidRDefault="00597FAE" w:rsidP="000258AF">
            <w:pPr>
              <w:tabs>
                <w:tab w:val="left" w:pos="568"/>
              </w:tabs>
              <w:jc w:val="center"/>
              <w:rPr>
                <w:rFonts w:ascii="Arial" w:hAnsi="Arial" w:cs="Arial"/>
                <w:szCs w:val="22"/>
              </w:rPr>
            </w:pPr>
            <w:r w:rsidRPr="005126A8">
              <w:rPr>
                <w:rFonts w:ascii="Arial" w:hAnsi="Arial" w:cs="Arial"/>
                <w:szCs w:val="22"/>
              </w:rPr>
              <w:t>(m</w:t>
            </w:r>
            <w:r w:rsidRPr="005126A8">
              <w:rPr>
                <w:rFonts w:ascii="Arial" w:hAnsi="Arial" w:cs="Arial"/>
                <w:szCs w:val="22"/>
                <w:vertAlign w:val="superscript"/>
              </w:rPr>
              <w:t>2</w:t>
            </w:r>
            <w:r w:rsidRPr="005126A8">
              <w:rPr>
                <w:rFonts w:ascii="Arial" w:hAnsi="Arial" w:cs="Arial"/>
                <w:szCs w:val="22"/>
              </w:rPr>
              <w:t>)</w:t>
            </w:r>
          </w:p>
        </w:tc>
        <w:tc>
          <w:tcPr>
            <w:tcW w:w="1275" w:type="dxa"/>
            <w:tcBorders>
              <w:bottom w:val="nil"/>
            </w:tcBorders>
            <w:vAlign w:val="center"/>
          </w:tcPr>
          <w:p w14:paraId="0FFDB8E5" w14:textId="77777777" w:rsidR="00597FAE" w:rsidRPr="005126A8" w:rsidRDefault="00597FAE" w:rsidP="000258AF">
            <w:pPr>
              <w:jc w:val="center"/>
              <w:rPr>
                <w:rFonts w:cs="Arial"/>
              </w:rPr>
            </w:pPr>
            <w:r w:rsidRPr="005126A8">
              <w:rPr>
                <w:rFonts w:ascii="Arial" w:hAnsi="Arial" w:cs="Arial"/>
                <w:szCs w:val="22"/>
              </w:rPr>
              <w:t>druh pozemku</w:t>
            </w:r>
          </w:p>
        </w:tc>
      </w:tr>
      <w:tr w:rsidR="00597FAE" w:rsidRPr="007C55EC" w14:paraId="6EBF98F6" w14:textId="77777777" w:rsidTr="000258AF">
        <w:trPr>
          <w:trHeight w:val="23"/>
        </w:trPr>
        <w:tc>
          <w:tcPr>
            <w:tcW w:w="1555" w:type="dxa"/>
            <w:tcBorders>
              <w:top w:val="nil"/>
            </w:tcBorders>
          </w:tcPr>
          <w:p w14:paraId="1D3C59A8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1417" w:type="dxa"/>
            <w:tcBorders>
              <w:top w:val="nil"/>
            </w:tcBorders>
          </w:tcPr>
          <w:p w14:paraId="2F484AA3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1559" w:type="dxa"/>
            <w:tcBorders>
              <w:top w:val="nil"/>
            </w:tcBorders>
          </w:tcPr>
          <w:p w14:paraId="0364296F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1134" w:type="dxa"/>
            <w:tcBorders>
              <w:top w:val="nil"/>
            </w:tcBorders>
          </w:tcPr>
          <w:p w14:paraId="34962F1D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1134" w:type="dxa"/>
            <w:tcBorders>
              <w:top w:val="nil"/>
            </w:tcBorders>
          </w:tcPr>
          <w:p w14:paraId="009A3053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993" w:type="dxa"/>
            <w:tcBorders>
              <w:top w:val="nil"/>
            </w:tcBorders>
          </w:tcPr>
          <w:p w14:paraId="363C89E3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  <w:tc>
          <w:tcPr>
            <w:tcW w:w="1275" w:type="dxa"/>
            <w:tcBorders>
              <w:top w:val="nil"/>
            </w:tcBorders>
          </w:tcPr>
          <w:p w14:paraId="4B82A9F9" w14:textId="77777777" w:rsidR="00597FAE" w:rsidRPr="007C55EC" w:rsidRDefault="00597FAE" w:rsidP="000258AF">
            <w:pPr>
              <w:rPr>
                <w:rFonts w:cs="Arial"/>
                <w:sz w:val="4"/>
                <w:szCs w:val="4"/>
              </w:rPr>
            </w:pPr>
          </w:p>
        </w:tc>
      </w:tr>
      <w:tr w:rsidR="00597FAE" w:rsidRPr="00AA47AC" w14:paraId="0008DF81" w14:textId="77777777" w:rsidTr="000258AF">
        <w:tc>
          <w:tcPr>
            <w:tcW w:w="1555" w:type="dxa"/>
            <w:vAlign w:val="center"/>
          </w:tcPr>
          <w:p w14:paraId="475BF799" w14:textId="77777777" w:rsidR="00597FAE" w:rsidRPr="00AA47AC" w:rsidRDefault="00597FAE" w:rsidP="00F94C60">
            <w:pPr>
              <w:jc w:val="center"/>
              <w:rPr>
                <w:rFonts w:ascii="Arial" w:hAnsi="Arial" w:cs="Arial"/>
                <w:szCs w:val="22"/>
              </w:rPr>
            </w:pPr>
            <w:r>
              <w:rPr>
                <w:rFonts w:ascii="Arial" w:hAnsi="Arial" w:cs="Arial"/>
                <w:szCs w:val="22"/>
              </w:rPr>
              <w:t>Nové Heřminovy</w:t>
            </w:r>
          </w:p>
        </w:tc>
        <w:tc>
          <w:tcPr>
            <w:tcW w:w="1417" w:type="dxa"/>
            <w:vAlign w:val="center"/>
          </w:tcPr>
          <w:p w14:paraId="2E368785" w14:textId="77777777" w:rsidR="00597FAE" w:rsidRPr="00F94C60" w:rsidRDefault="00597FAE" w:rsidP="00F94C60">
            <w:pPr>
              <w:jc w:val="center"/>
              <w:rPr>
                <w:rFonts w:ascii="Arial" w:hAnsi="Arial" w:cs="Arial"/>
                <w:b/>
                <w:bCs/>
                <w:szCs w:val="22"/>
              </w:rPr>
            </w:pPr>
            <w:r w:rsidRPr="00F94C60">
              <w:rPr>
                <w:rFonts w:ascii="Arial" w:hAnsi="Arial" w:cs="Arial"/>
                <w:b/>
                <w:bCs/>
                <w:szCs w:val="22"/>
              </w:rPr>
              <w:t>Nové Heřminovy</w:t>
            </w:r>
          </w:p>
        </w:tc>
        <w:tc>
          <w:tcPr>
            <w:tcW w:w="1559" w:type="dxa"/>
            <w:vAlign w:val="center"/>
          </w:tcPr>
          <w:p w14:paraId="7CF9B21C" w14:textId="77777777" w:rsidR="00597FAE" w:rsidRPr="00AA47AC" w:rsidRDefault="00597FAE" w:rsidP="00F94C60">
            <w:pPr>
              <w:jc w:val="center"/>
              <w:rPr>
                <w:rFonts w:ascii="Arial" w:hAnsi="Arial" w:cs="Arial"/>
                <w:szCs w:val="22"/>
              </w:rPr>
            </w:pPr>
            <w:r>
              <w:rPr>
                <w:rFonts w:ascii="Arial" w:hAnsi="Arial" w:cs="Arial"/>
                <w:szCs w:val="22"/>
              </w:rPr>
              <w:t>KN</w:t>
            </w:r>
          </w:p>
        </w:tc>
        <w:tc>
          <w:tcPr>
            <w:tcW w:w="1134" w:type="dxa"/>
            <w:vAlign w:val="center"/>
          </w:tcPr>
          <w:p w14:paraId="1232D03D" w14:textId="77777777" w:rsidR="00597FAE" w:rsidRPr="00F94C60" w:rsidRDefault="00597FAE" w:rsidP="00F94C60">
            <w:pPr>
              <w:jc w:val="center"/>
              <w:rPr>
                <w:rFonts w:ascii="Arial" w:hAnsi="Arial" w:cs="Arial"/>
                <w:b/>
                <w:bCs/>
                <w:szCs w:val="22"/>
              </w:rPr>
            </w:pPr>
            <w:r w:rsidRPr="00F94C60">
              <w:rPr>
                <w:rFonts w:ascii="Arial" w:hAnsi="Arial" w:cs="Arial"/>
                <w:b/>
                <w:bCs/>
                <w:szCs w:val="22"/>
              </w:rPr>
              <w:t>KN 1912/1</w:t>
            </w:r>
          </w:p>
        </w:tc>
        <w:tc>
          <w:tcPr>
            <w:tcW w:w="1134" w:type="dxa"/>
            <w:vAlign w:val="center"/>
          </w:tcPr>
          <w:p w14:paraId="426B7593" w14:textId="77777777" w:rsidR="00597FAE" w:rsidRPr="00AA47AC" w:rsidRDefault="00597FAE" w:rsidP="00F94C60">
            <w:pPr>
              <w:jc w:val="center"/>
              <w:rPr>
                <w:rFonts w:ascii="Arial" w:hAnsi="Arial" w:cs="Arial"/>
                <w:szCs w:val="22"/>
              </w:rPr>
            </w:pPr>
            <w:r>
              <w:rPr>
                <w:rFonts w:ascii="Arial" w:hAnsi="Arial" w:cs="Arial"/>
                <w:szCs w:val="22"/>
              </w:rPr>
              <w:t>NE</w:t>
            </w:r>
          </w:p>
        </w:tc>
        <w:tc>
          <w:tcPr>
            <w:tcW w:w="993" w:type="dxa"/>
            <w:vAlign w:val="center"/>
          </w:tcPr>
          <w:p w14:paraId="2F8A51D5" w14:textId="77777777" w:rsidR="00597FAE" w:rsidRPr="00AA47AC" w:rsidRDefault="00597FAE" w:rsidP="00F94C60">
            <w:pPr>
              <w:jc w:val="center"/>
              <w:rPr>
                <w:rFonts w:ascii="Arial" w:hAnsi="Arial" w:cs="Arial"/>
                <w:szCs w:val="22"/>
              </w:rPr>
            </w:pPr>
            <w:r>
              <w:rPr>
                <w:rFonts w:ascii="Arial" w:hAnsi="Arial" w:cs="Arial"/>
                <w:szCs w:val="22"/>
              </w:rPr>
              <w:t>42 685</w:t>
            </w:r>
          </w:p>
        </w:tc>
        <w:tc>
          <w:tcPr>
            <w:tcW w:w="1275" w:type="dxa"/>
            <w:vAlign w:val="center"/>
          </w:tcPr>
          <w:p w14:paraId="68723284" w14:textId="77777777" w:rsidR="00597FAE" w:rsidRPr="00AA47AC" w:rsidRDefault="00597FAE" w:rsidP="00F94C60">
            <w:pPr>
              <w:jc w:val="center"/>
              <w:rPr>
                <w:rFonts w:ascii="Arial" w:hAnsi="Arial" w:cs="Arial"/>
                <w:szCs w:val="22"/>
              </w:rPr>
            </w:pPr>
            <w:r>
              <w:rPr>
                <w:rFonts w:ascii="Arial" w:hAnsi="Arial" w:cs="Arial"/>
                <w:szCs w:val="22"/>
              </w:rPr>
              <w:t>trvalý travní porost</w:t>
            </w:r>
          </w:p>
        </w:tc>
      </w:tr>
    </w:tbl>
    <w:p w14:paraId="6C3DACB2" w14:textId="77777777" w:rsidR="00A36D26" w:rsidRDefault="00A36D26" w:rsidP="00A36D26">
      <w:pPr>
        <w:jc w:val="both"/>
        <w:rPr>
          <w:rFonts w:cstheme="minorHAnsi"/>
        </w:rPr>
      </w:pPr>
    </w:p>
    <w:p w14:paraId="75479544" w14:textId="77777777" w:rsidR="0080010F" w:rsidRDefault="0080010F" w:rsidP="0080010F">
      <w:pPr>
        <w:tabs>
          <w:tab w:val="left" w:pos="3180"/>
        </w:tabs>
        <w:jc w:val="both"/>
        <w:rPr>
          <w:rFonts w:cstheme="minorHAnsi"/>
        </w:rPr>
      </w:pPr>
    </w:p>
    <w:p w14:paraId="66590871" w14:textId="77777777" w:rsidR="004B0935" w:rsidRDefault="004B0935" w:rsidP="0080010F">
      <w:pPr>
        <w:tabs>
          <w:tab w:val="left" w:pos="3180"/>
        </w:tabs>
        <w:jc w:val="both"/>
        <w:rPr>
          <w:rFonts w:cstheme="minorHAnsi"/>
        </w:rPr>
      </w:pPr>
    </w:p>
    <w:p w14:paraId="7032247B" w14:textId="77777777" w:rsidR="004B0935" w:rsidRDefault="004B0935" w:rsidP="0080010F">
      <w:pPr>
        <w:tabs>
          <w:tab w:val="left" w:pos="3180"/>
        </w:tabs>
        <w:jc w:val="both"/>
        <w:rPr>
          <w:rFonts w:cstheme="minorHAnsi"/>
        </w:rPr>
      </w:pPr>
    </w:p>
    <w:p w14:paraId="70239290" w14:textId="77777777" w:rsidR="0080010F" w:rsidRPr="006E561D" w:rsidRDefault="0080010F" w:rsidP="0080010F">
      <w:pPr>
        <w:tabs>
          <w:tab w:val="left" w:pos="3180"/>
        </w:tabs>
      </w:pPr>
    </w:p>
    <w:p w14:paraId="411C1001" w14:textId="77777777" w:rsidR="00AF39CE" w:rsidRPr="005F2C48" w:rsidRDefault="00AF39CE" w:rsidP="00AF39CE">
      <w:pPr>
        <w:pStyle w:val="Nadpis4"/>
        <w:tabs>
          <w:tab w:val="clear" w:pos="284"/>
        </w:tabs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lastRenderedPageBreak/>
        <w:t>Čl. II</w:t>
      </w:r>
    </w:p>
    <w:p w14:paraId="6C9ECCAE" w14:textId="77777777" w:rsidR="00AF39CE" w:rsidRPr="005F2C48" w:rsidRDefault="00AF39CE" w:rsidP="00AF39CE">
      <w:pPr>
        <w:tabs>
          <w:tab w:val="left" w:pos="568"/>
        </w:tabs>
        <w:jc w:val="center"/>
        <w:rPr>
          <w:rFonts w:ascii="Arial" w:hAnsi="Arial" w:cs="Arial"/>
          <w:sz w:val="22"/>
          <w:szCs w:val="22"/>
        </w:rPr>
      </w:pPr>
    </w:p>
    <w:p w14:paraId="231F12A5" w14:textId="77777777" w:rsidR="00AF39CE" w:rsidRPr="005F2C48" w:rsidRDefault="00AF39CE" w:rsidP="00AF39CE">
      <w:pPr>
        <w:pStyle w:val="Zkladntext2"/>
        <w:tabs>
          <w:tab w:val="clear" w:pos="284"/>
        </w:tabs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Propachtovatel přenechává pachtýři pozemek uvedený v čl. I této smlouvy do užívání za účelem:</w:t>
      </w:r>
    </w:p>
    <w:p w14:paraId="7A1AF8EA" w14:textId="77777777" w:rsidR="00AF39CE" w:rsidRPr="005F2C48" w:rsidRDefault="00AF39CE" w:rsidP="00AF39CE">
      <w:pPr>
        <w:pStyle w:val="Zkladntext2"/>
        <w:tabs>
          <w:tab w:val="clear" w:pos="284"/>
        </w:tabs>
        <w:rPr>
          <w:rFonts w:ascii="Arial" w:hAnsi="Arial" w:cs="Arial"/>
          <w:sz w:val="22"/>
          <w:szCs w:val="22"/>
        </w:rPr>
      </w:pPr>
    </w:p>
    <w:p w14:paraId="77CC12F4" w14:textId="33B0AEE6" w:rsidR="00AF39CE" w:rsidRPr="00067B53" w:rsidRDefault="00AF39CE" w:rsidP="00AF39CE">
      <w:pPr>
        <w:numPr>
          <w:ilvl w:val="0"/>
          <w:numId w:val="1"/>
        </w:numPr>
        <w:tabs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067B53">
        <w:rPr>
          <w:rFonts w:ascii="Arial" w:hAnsi="Arial" w:cs="Arial"/>
          <w:sz w:val="22"/>
          <w:szCs w:val="22"/>
        </w:rPr>
        <w:t xml:space="preserve">provozování </w:t>
      </w:r>
      <w:r w:rsidR="00012433">
        <w:rPr>
          <w:rFonts w:ascii="Arial" w:hAnsi="Arial" w:cs="Arial"/>
          <w:sz w:val="22"/>
          <w:szCs w:val="22"/>
        </w:rPr>
        <w:t>drobné zemědělské činnosti – kosení trávy a následné její kompostování</w:t>
      </w:r>
      <w:r w:rsidR="00F94C60">
        <w:rPr>
          <w:rFonts w:ascii="Arial" w:hAnsi="Arial" w:cs="Arial"/>
          <w:sz w:val="22"/>
          <w:szCs w:val="22"/>
        </w:rPr>
        <w:t>.</w:t>
      </w:r>
    </w:p>
    <w:p w14:paraId="6B0014D9" w14:textId="77777777" w:rsidR="00AF39CE" w:rsidRPr="005F2C48" w:rsidRDefault="00AF39CE" w:rsidP="00AF39CE">
      <w:pPr>
        <w:tabs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1E7855A3" w14:textId="77777777" w:rsidR="00AF39CE" w:rsidRPr="005F2C48" w:rsidRDefault="00AF39CE" w:rsidP="00AF39CE">
      <w:pPr>
        <w:tabs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III</w:t>
      </w:r>
    </w:p>
    <w:p w14:paraId="0979FF99" w14:textId="77777777" w:rsidR="00AF39CE" w:rsidRPr="005F2C48" w:rsidRDefault="00AF39CE" w:rsidP="00AF39CE">
      <w:pPr>
        <w:tabs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</w:p>
    <w:p w14:paraId="284F3898" w14:textId="77777777" w:rsidR="00AF39CE" w:rsidRPr="005F2C48" w:rsidRDefault="00AF39CE" w:rsidP="00AF39CE">
      <w:pPr>
        <w:pStyle w:val="Zkladntext2"/>
        <w:tabs>
          <w:tab w:val="clear" w:pos="284"/>
        </w:tabs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Pachtýř je povinen:</w:t>
      </w:r>
    </w:p>
    <w:p w14:paraId="023AF8E9" w14:textId="77777777" w:rsidR="00AF39CE" w:rsidRPr="005F2C48" w:rsidRDefault="00AF39CE" w:rsidP="00AF39CE">
      <w:pPr>
        <w:tabs>
          <w:tab w:val="left" w:pos="7665"/>
        </w:tabs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ab/>
      </w:r>
    </w:p>
    <w:p w14:paraId="2065968B" w14:textId="3B2D26B2" w:rsidR="00AF39CE" w:rsidRPr="00A670A8" w:rsidRDefault="00AF39CE" w:rsidP="00012433">
      <w:pPr>
        <w:pStyle w:val="Zkladntext2"/>
        <w:tabs>
          <w:tab w:val="clear" w:pos="284"/>
          <w:tab w:val="clear" w:pos="568"/>
          <w:tab w:val="left" w:pos="0"/>
        </w:tabs>
        <w:rPr>
          <w:rFonts w:ascii="Arial" w:hAnsi="Arial" w:cs="Arial"/>
          <w:i/>
          <w:sz w:val="22"/>
          <w:szCs w:val="22"/>
          <w:highlight w:val="yellow"/>
          <w:u w:val="single"/>
        </w:rPr>
      </w:pPr>
      <w:r w:rsidRPr="008F4028">
        <w:rPr>
          <w:rFonts w:ascii="Arial" w:hAnsi="Arial" w:cs="Arial"/>
          <w:sz w:val="22"/>
          <w:szCs w:val="22"/>
        </w:rPr>
        <w:t xml:space="preserve">a) užívat pozemek řádně v souladu s jeho účelovým určením, </w:t>
      </w:r>
      <w:bookmarkStart w:id="0" w:name="_Hlk22717482"/>
    </w:p>
    <w:bookmarkEnd w:id="0"/>
    <w:p w14:paraId="744D27C3" w14:textId="77777777" w:rsidR="00AF39CE" w:rsidRPr="00A670A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  <w:highlight w:val="yellow"/>
        </w:rPr>
      </w:pPr>
    </w:p>
    <w:p w14:paraId="4EFB58CD" w14:textId="394503AE" w:rsidR="00AF39CE" w:rsidRPr="00012433" w:rsidRDefault="00AF39CE" w:rsidP="00AF39CE">
      <w:pPr>
        <w:pStyle w:val="Zkladntextodsazen2"/>
        <w:ind w:left="0" w:firstLine="0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b) dodržovat povinnosti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vyplývající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ze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zákona č</w:t>
      </w:r>
      <w:r w:rsidR="00012433">
        <w:rPr>
          <w:rFonts w:ascii="Arial" w:hAnsi="Arial" w:cs="Arial"/>
          <w:sz w:val="22"/>
          <w:szCs w:val="22"/>
        </w:rPr>
        <w:t xml:space="preserve">íslo </w:t>
      </w:r>
      <w:r w:rsidRPr="00012433">
        <w:rPr>
          <w:rFonts w:ascii="Arial" w:hAnsi="Arial" w:cs="Arial"/>
          <w:sz w:val="22"/>
          <w:szCs w:val="22"/>
        </w:rPr>
        <w:t xml:space="preserve">326/2004 Sb., o rostlinolékařské péči </w:t>
      </w:r>
      <w:r w:rsidR="00F94C60">
        <w:rPr>
          <w:rFonts w:ascii="Arial" w:hAnsi="Arial" w:cs="Arial"/>
          <w:sz w:val="22"/>
          <w:szCs w:val="22"/>
        </w:rPr>
        <w:br/>
      </w:r>
      <w:r w:rsidRPr="00012433">
        <w:rPr>
          <w:rFonts w:ascii="Arial" w:hAnsi="Arial" w:cs="Arial"/>
          <w:sz w:val="22"/>
          <w:szCs w:val="22"/>
        </w:rPr>
        <w:t>ao změně některých souvisejících zákonů, ve znění pozdějších předpisů,</w:t>
      </w:r>
    </w:p>
    <w:p w14:paraId="1B8A9F25" w14:textId="77777777" w:rsidR="00AF39CE" w:rsidRPr="00012433" w:rsidRDefault="00AF39CE" w:rsidP="00AF39CE">
      <w:pPr>
        <w:pStyle w:val="adresa"/>
        <w:tabs>
          <w:tab w:val="clear" w:pos="3402"/>
          <w:tab w:val="clear" w:pos="6237"/>
          <w:tab w:val="left" w:pos="0"/>
          <w:tab w:val="left" w:pos="568"/>
        </w:tabs>
        <w:rPr>
          <w:rFonts w:ascii="Arial" w:hAnsi="Arial" w:cs="Arial"/>
          <w:sz w:val="22"/>
          <w:szCs w:val="22"/>
          <w:lang w:eastAsia="cs-CZ"/>
        </w:rPr>
      </w:pPr>
    </w:p>
    <w:p w14:paraId="30080CC8" w14:textId="77777777" w:rsidR="00AF39CE" w:rsidRPr="00012433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c) dodržovat zákaz hospodářské činnosti vyvolávající erozi a další degradaci půdy a používání toxických a jiných škodlivých látek s dlouhodobým reziduálním účinkem, dodržovat ustanovení § 3 odst. 1 zákona č. 334/1992 Sb., o ochraně zemědělského půdního fondu, ve znění pozdějších předpisů,</w:t>
      </w:r>
    </w:p>
    <w:p w14:paraId="3FDF334B" w14:textId="77777777" w:rsidR="00AF39CE" w:rsidRPr="00012433" w:rsidRDefault="00AF39CE" w:rsidP="00AF39CE">
      <w:pPr>
        <w:pStyle w:val="Zkladntext2"/>
        <w:tabs>
          <w:tab w:val="clear" w:pos="284"/>
          <w:tab w:val="left" w:pos="0"/>
        </w:tabs>
        <w:rPr>
          <w:rFonts w:ascii="Arial" w:hAnsi="Arial" w:cs="Arial"/>
          <w:sz w:val="22"/>
          <w:szCs w:val="22"/>
        </w:rPr>
      </w:pPr>
    </w:p>
    <w:p w14:paraId="70BF8787" w14:textId="77777777" w:rsidR="00AF39CE" w:rsidRPr="00012433" w:rsidRDefault="00AF39CE" w:rsidP="00AF39CE">
      <w:pPr>
        <w:pStyle w:val="Zkladntext2"/>
        <w:tabs>
          <w:tab w:val="clear" w:pos="284"/>
          <w:tab w:val="left" w:pos="0"/>
        </w:tabs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 xml:space="preserve">d) umožnit propachtovateli provádění kontroly k bodům a) až c) </w:t>
      </w:r>
      <w:r w:rsidRPr="00012433">
        <w:rPr>
          <w:rFonts w:ascii="Arial" w:hAnsi="Arial" w:cs="Arial"/>
          <w:iCs/>
          <w:sz w:val="22"/>
          <w:szCs w:val="22"/>
        </w:rPr>
        <w:t>formou nahlédnutí do evidence</w:t>
      </w:r>
      <w:r w:rsidRPr="00012433">
        <w:rPr>
          <w:rFonts w:ascii="Arial" w:hAnsi="Arial" w:cs="Arial"/>
          <w:i/>
          <w:sz w:val="22"/>
          <w:szCs w:val="22"/>
          <w:u w:val="single"/>
        </w:rPr>
        <w:t xml:space="preserve"> </w:t>
      </w:r>
      <w:r w:rsidRPr="00012433">
        <w:rPr>
          <w:rFonts w:ascii="Arial" w:hAnsi="Arial" w:cs="Arial"/>
          <w:iCs/>
          <w:sz w:val="22"/>
          <w:szCs w:val="22"/>
        </w:rPr>
        <w:t>rozborů a</w:t>
      </w:r>
      <w:r w:rsidRPr="00012433">
        <w:rPr>
          <w:rFonts w:ascii="Arial" w:hAnsi="Arial" w:cs="Arial"/>
          <w:sz w:val="22"/>
          <w:szCs w:val="22"/>
        </w:rPr>
        <w:t xml:space="preserve"> vstupem na pozemek,</w:t>
      </w:r>
    </w:p>
    <w:p w14:paraId="7EBF4A96" w14:textId="77777777" w:rsidR="00AF39CE" w:rsidRPr="00012433" w:rsidRDefault="00AF39CE" w:rsidP="00AF39CE">
      <w:pPr>
        <w:pStyle w:val="Zkladntext2"/>
        <w:tabs>
          <w:tab w:val="clear" w:pos="284"/>
          <w:tab w:val="left" w:pos="0"/>
        </w:tabs>
        <w:rPr>
          <w:rFonts w:ascii="Arial" w:hAnsi="Arial" w:cs="Arial"/>
          <w:sz w:val="22"/>
          <w:szCs w:val="22"/>
        </w:rPr>
      </w:pPr>
    </w:p>
    <w:p w14:paraId="0B9D6923" w14:textId="77777777" w:rsidR="00AF39CE" w:rsidRPr="00012433" w:rsidRDefault="00AF39CE" w:rsidP="00AF39CE">
      <w:pPr>
        <w:pStyle w:val="Zkladntext2"/>
        <w:tabs>
          <w:tab w:val="clear" w:pos="284"/>
          <w:tab w:val="left" w:pos="0"/>
        </w:tabs>
        <w:rPr>
          <w:rFonts w:ascii="Arial" w:hAnsi="Arial" w:cs="Arial"/>
          <w:iCs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 xml:space="preserve">e) </w:t>
      </w:r>
      <w:r w:rsidRPr="00012433">
        <w:rPr>
          <w:rFonts w:ascii="Arial" w:hAnsi="Arial" w:cs="Arial"/>
          <w:iCs/>
          <w:sz w:val="22"/>
          <w:szCs w:val="22"/>
        </w:rPr>
        <w:t>dodržovat povinnosti vyplývající ze zákona č. 449/2001 Sb., o myslivosti, ve znění pozdějších předpisů,</w:t>
      </w:r>
    </w:p>
    <w:p w14:paraId="30D714F2" w14:textId="77777777" w:rsidR="00AF39CE" w:rsidRPr="00012433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464B485A" w14:textId="77777777" w:rsidR="00AF39CE" w:rsidRPr="00012433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 xml:space="preserve">f) </w:t>
      </w:r>
      <w:r w:rsidRPr="00012433">
        <w:rPr>
          <w:rFonts w:ascii="Arial" w:hAnsi="Arial" w:cs="Arial"/>
          <w:iCs/>
          <w:sz w:val="22"/>
          <w:szCs w:val="22"/>
        </w:rPr>
        <w:t>provádět podle podmínek sběr kamene</w:t>
      </w:r>
      <w:r w:rsidRPr="00012433">
        <w:rPr>
          <w:rFonts w:ascii="Arial" w:hAnsi="Arial" w:cs="Arial"/>
          <w:sz w:val="22"/>
          <w:szCs w:val="22"/>
        </w:rPr>
        <w:t>,</w:t>
      </w:r>
    </w:p>
    <w:p w14:paraId="512386A0" w14:textId="77777777" w:rsidR="00AF39CE" w:rsidRPr="00012433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5AF09179" w14:textId="5F891C34" w:rsidR="00AF39CE" w:rsidRPr="00012433" w:rsidRDefault="00AF39CE" w:rsidP="00AF39CE">
      <w:pPr>
        <w:pStyle w:val="Zkladntext2"/>
        <w:tabs>
          <w:tab w:val="clear" w:pos="284"/>
          <w:tab w:val="clear" w:pos="568"/>
          <w:tab w:val="left" w:pos="567"/>
        </w:tabs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g) vyžádat si písemný souhlas propachtovatele při realizaci zúrodňovacích opatření, likvidaci a zakládání trvalých porostů na pozemku nebo př</w:t>
      </w:r>
      <w:r w:rsidR="001D5D25" w:rsidRPr="00012433">
        <w:rPr>
          <w:rFonts w:ascii="Arial" w:hAnsi="Arial" w:cs="Arial"/>
          <w:sz w:val="22"/>
          <w:szCs w:val="22"/>
        </w:rPr>
        <w:t>i provádění změny druhu pozemku</w:t>
      </w:r>
      <w:r w:rsidR="00067B53" w:rsidRPr="00012433">
        <w:rPr>
          <w:rFonts w:ascii="Arial" w:hAnsi="Arial" w:cs="Arial"/>
          <w:sz w:val="22"/>
          <w:szCs w:val="22"/>
        </w:rPr>
        <w:t xml:space="preserve"> či změny využití území,</w:t>
      </w:r>
    </w:p>
    <w:p w14:paraId="5A09B7A1" w14:textId="77777777" w:rsidR="00AF39CE" w:rsidRPr="00012433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41D6922D" w14:textId="77777777" w:rsidR="00AF39CE" w:rsidRPr="00012433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h) trpět věcná břemena, resp. služebnosti spojené s pozemkem, jenž je předmětem pachtu,</w:t>
      </w:r>
    </w:p>
    <w:p w14:paraId="5FB29765" w14:textId="77777777" w:rsidR="00AF39CE" w:rsidRPr="00012433" w:rsidRDefault="00AF39CE" w:rsidP="00AF39CE">
      <w:pPr>
        <w:pStyle w:val="adresa"/>
        <w:tabs>
          <w:tab w:val="clear" w:pos="3402"/>
          <w:tab w:val="clear" w:pos="6237"/>
          <w:tab w:val="left" w:pos="284"/>
          <w:tab w:val="left" w:pos="568"/>
        </w:tabs>
        <w:rPr>
          <w:rFonts w:ascii="Arial" w:hAnsi="Arial" w:cs="Arial"/>
          <w:sz w:val="22"/>
          <w:szCs w:val="22"/>
          <w:lang w:eastAsia="cs-CZ"/>
        </w:rPr>
      </w:pPr>
    </w:p>
    <w:p w14:paraId="6166EFBB" w14:textId="77777777" w:rsidR="00AF39CE" w:rsidRPr="00012433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>i) platit v souladu se zákonnou úpravou daň z nemovitých věcí za propachtovaný pozemek, jenž je předmětem pachtu.</w:t>
      </w:r>
    </w:p>
    <w:p w14:paraId="4507C44E" w14:textId="77777777" w:rsidR="00AF39CE" w:rsidRPr="00012433" w:rsidRDefault="00AF39CE" w:rsidP="00AF39CE">
      <w:pPr>
        <w:pStyle w:val="Zkladntext2"/>
        <w:tabs>
          <w:tab w:val="clear" w:pos="284"/>
          <w:tab w:val="clear" w:pos="568"/>
          <w:tab w:val="left" w:pos="0"/>
        </w:tabs>
        <w:ind w:left="1418" w:hanging="1418"/>
        <w:rPr>
          <w:rFonts w:ascii="Arial" w:hAnsi="Arial" w:cs="Arial"/>
          <w:i/>
          <w:sz w:val="22"/>
          <w:szCs w:val="22"/>
          <w:u w:val="single"/>
        </w:rPr>
      </w:pPr>
      <w:bookmarkStart w:id="1" w:name="_Hlk25313535"/>
    </w:p>
    <w:p w14:paraId="08C09985" w14:textId="3AC12FE8" w:rsidR="00012433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sz w:val="22"/>
          <w:szCs w:val="22"/>
        </w:rPr>
      </w:pPr>
      <w:bookmarkStart w:id="2" w:name="_Hlk22717623"/>
      <w:r w:rsidRPr="00012433">
        <w:rPr>
          <w:rFonts w:ascii="Arial" w:hAnsi="Arial" w:cs="Arial"/>
          <w:sz w:val="22"/>
          <w:szCs w:val="22"/>
        </w:rPr>
        <w:t>j)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dodržovat veškeré povinnosti uložené zákonem č. 200/1994 Sb., o zeměměřictví, ve znění pozdějších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předpisů,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týkající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 se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značky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geodetického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bodu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zřízené</w:t>
      </w:r>
      <w:r w:rsidR="00012433">
        <w:rPr>
          <w:rFonts w:ascii="Arial" w:hAnsi="Arial" w:cs="Arial"/>
          <w:sz w:val="22"/>
          <w:szCs w:val="22"/>
        </w:rPr>
        <w:t xml:space="preserve">  </w:t>
      </w:r>
      <w:r w:rsidRPr="00012433">
        <w:rPr>
          <w:rFonts w:ascii="Arial" w:hAnsi="Arial" w:cs="Arial"/>
          <w:sz w:val="22"/>
          <w:szCs w:val="22"/>
        </w:rPr>
        <w:t>ve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 veřejném </w:t>
      </w:r>
      <w:r w:rsidR="00012433">
        <w:rPr>
          <w:rFonts w:ascii="Arial" w:hAnsi="Arial" w:cs="Arial"/>
          <w:sz w:val="22"/>
          <w:szCs w:val="22"/>
        </w:rPr>
        <w:t xml:space="preserve">  </w:t>
      </w:r>
      <w:r w:rsidRPr="00012433">
        <w:rPr>
          <w:rFonts w:ascii="Arial" w:hAnsi="Arial" w:cs="Arial"/>
          <w:sz w:val="22"/>
          <w:szCs w:val="22"/>
        </w:rPr>
        <w:t xml:space="preserve">zájmu </w:t>
      </w:r>
    </w:p>
    <w:p w14:paraId="43F2E2C0" w14:textId="60B01527" w:rsidR="00AF39CE" w:rsidRPr="00DF2372" w:rsidRDefault="00AF39CE" w:rsidP="00AF39CE">
      <w:pPr>
        <w:tabs>
          <w:tab w:val="left" w:pos="0"/>
          <w:tab w:val="left" w:pos="568"/>
        </w:tabs>
        <w:jc w:val="both"/>
        <w:rPr>
          <w:rFonts w:ascii="Arial" w:hAnsi="Arial" w:cs="Arial"/>
          <w:bCs/>
          <w:sz w:val="22"/>
          <w:szCs w:val="22"/>
        </w:rPr>
      </w:pPr>
      <w:r w:rsidRPr="00012433">
        <w:rPr>
          <w:rFonts w:ascii="Arial" w:hAnsi="Arial" w:cs="Arial"/>
          <w:sz w:val="22"/>
          <w:szCs w:val="22"/>
        </w:rPr>
        <w:t xml:space="preserve">na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>pozemku,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 jenž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je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předmětem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sz w:val="22"/>
          <w:szCs w:val="22"/>
        </w:rPr>
        <w:t xml:space="preserve">pachtu. </w:t>
      </w:r>
      <w:r w:rsidR="00012433">
        <w:rPr>
          <w:rFonts w:ascii="Arial" w:hAnsi="Arial" w:cs="Arial"/>
          <w:sz w:val="22"/>
          <w:szCs w:val="22"/>
        </w:rPr>
        <w:t xml:space="preserve"> </w:t>
      </w:r>
      <w:r w:rsidRPr="00012433">
        <w:rPr>
          <w:rFonts w:ascii="Arial" w:hAnsi="Arial" w:cs="Arial"/>
          <w:bCs/>
          <w:sz w:val="22"/>
          <w:szCs w:val="22"/>
        </w:rPr>
        <w:t>Informace o</w:t>
      </w:r>
      <w:r w:rsidR="00012433">
        <w:rPr>
          <w:rFonts w:ascii="Arial" w:hAnsi="Arial" w:cs="Arial"/>
          <w:bCs/>
          <w:sz w:val="22"/>
          <w:szCs w:val="22"/>
        </w:rPr>
        <w:t xml:space="preserve"> </w:t>
      </w:r>
      <w:r w:rsidRPr="00012433">
        <w:rPr>
          <w:rFonts w:ascii="Arial" w:hAnsi="Arial" w:cs="Arial"/>
          <w:bCs/>
          <w:sz w:val="22"/>
          <w:szCs w:val="22"/>
        </w:rPr>
        <w:t>značce a</w:t>
      </w:r>
      <w:r w:rsidR="00012433">
        <w:rPr>
          <w:rFonts w:ascii="Arial" w:hAnsi="Arial" w:cs="Arial"/>
          <w:bCs/>
          <w:sz w:val="22"/>
          <w:szCs w:val="22"/>
        </w:rPr>
        <w:t xml:space="preserve"> </w:t>
      </w:r>
      <w:r w:rsidRPr="00012433">
        <w:rPr>
          <w:rFonts w:ascii="Arial" w:hAnsi="Arial" w:cs="Arial"/>
          <w:bCs/>
          <w:sz w:val="22"/>
          <w:szCs w:val="22"/>
        </w:rPr>
        <w:t>poloze bodu</w:t>
      </w:r>
      <w:r w:rsidR="00012433">
        <w:rPr>
          <w:rFonts w:ascii="Arial" w:hAnsi="Arial" w:cs="Arial"/>
          <w:bCs/>
          <w:sz w:val="22"/>
          <w:szCs w:val="22"/>
        </w:rPr>
        <w:t xml:space="preserve"> </w:t>
      </w:r>
      <w:r w:rsidRPr="00012433">
        <w:rPr>
          <w:rFonts w:ascii="Arial" w:hAnsi="Arial" w:cs="Arial"/>
          <w:bCs/>
          <w:sz w:val="22"/>
          <w:szCs w:val="22"/>
        </w:rPr>
        <w:t>lze</w:t>
      </w:r>
      <w:r w:rsidR="00012433">
        <w:rPr>
          <w:rFonts w:ascii="Arial" w:hAnsi="Arial" w:cs="Arial"/>
          <w:bCs/>
          <w:sz w:val="22"/>
          <w:szCs w:val="22"/>
        </w:rPr>
        <w:t xml:space="preserve"> </w:t>
      </w:r>
      <w:r w:rsidRPr="00012433">
        <w:rPr>
          <w:rFonts w:ascii="Arial" w:hAnsi="Arial" w:cs="Arial"/>
          <w:bCs/>
          <w:sz w:val="22"/>
          <w:szCs w:val="22"/>
        </w:rPr>
        <w:t xml:space="preserve">získat </w:t>
      </w:r>
      <w:r w:rsidR="00F94C60">
        <w:rPr>
          <w:rFonts w:ascii="Arial" w:hAnsi="Arial" w:cs="Arial"/>
          <w:bCs/>
          <w:sz w:val="22"/>
          <w:szCs w:val="22"/>
        </w:rPr>
        <w:br/>
      </w:r>
      <w:r w:rsidRPr="00012433">
        <w:rPr>
          <w:rFonts w:ascii="Arial" w:hAnsi="Arial" w:cs="Arial"/>
          <w:bCs/>
          <w:sz w:val="22"/>
          <w:szCs w:val="22"/>
        </w:rPr>
        <w:t>z aplikace Databáze bodových polí Českého úřadu zeměměřického a katastrálního.</w:t>
      </w:r>
    </w:p>
    <w:p w14:paraId="57F1B8EA" w14:textId="77777777" w:rsidR="00AF39CE" w:rsidRPr="005F2C48" w:rsidRDefault="00AF39CE" w:rsidP="00AF39CE">
      <w:pPr>
        <w:tabs>
          <w:tab w:val="left" w:pos="284"/>
        </w:tabs>
        <w:jc w:val="both"/>
        <w:rPr>
          <w:rFonts w:ascii="Arial" w:hAnsi="Arial" w:cs="Arial"/>
          <w:sz w:val="22"/>
          <w:szCs w:val="22"/>
        </w:rPr>
      </w:pPr>
    </w:p>
    <w:bookmarkEnd w:id="1"/>
    <w:bookmarkEnd w:id="2"/>
    <w:p w14:paraId="62D3066A" w14:textId="77777777" w:rsidR="00AF39CE" w:rsidRPr="005F2C48" w:rsidRDefault="00AF39CE" w:rsidP="00AF39CE">
      <w:pPr>
        <w:tabs>
          <w:tab w:val="left" w:pos="284"/>
          <w:tab w:val="left" w:pos="405"/>
          <w:tab w:val="left" w:pos="568"/>
          <w:tab w:val="center" w:pos="4535"/>
        </w:tabs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tab/>
      </w:r>
      <w:r>
        <w:rPr>
          <w:rFonts w:ascii="Arial" w:hAnsi="Arial" w:cs="Arial"/>
          <w:b/>
          <w:sz w:val="22"/>
          <w:szCs w:val="22"/>
        </w:rPr>
        <w:tab/>
      </w:r>
      <w:r>
        <w:rPr>
          <w:rFonts w:ascii="Arial" w:hAnsi="Arial" w:cs="Arial"/>
          <w:b/>
          <w:sz w:val="22"/>
          <w:szCs w:val="22"/>
        </w:rPr>
        <w:tab/>
      </w:r>
      <w:r>
        <w:rPr>
          <w:rFonts w:ascii="Arial" w:hAnsi="Arial" w:cs="Arial"/>
          <w:b/>
          <w:sz w:val="22"/>
          <w:szCs w:val="22"/>
        </w:rPr>
        <w:tab/>
      </w:r>
      <w:r w:rsidRPr="005F2C48">
        <w:rPr>
          <w:rFonts w:ascii="Arial" w:hAnsi="Arial" w:cs="Arial"/>
          <w:b/>
          <w:sz w:val="22"/>
          <w:szCs w:val="22"/>
        </w:rPr>
        <w:t>Čl. IV</w:t>
      </w:r>
    </w:p>
    <w:p w14:paraId="4A0A6829" w14:textId="77777777" w:rsidR="00973645" w:rsidRDefault="00973645" w:rsidP="00973645">
      <w:pPr>
        <w:pStyle w:val="Odstavecseseznamem"/>
        <w:ind w:left="0"/>
        <w:jc w:val="both"/>
        <w:rPr>
          <w:rFonts w:ascii="Arial" w:hAnsi="Arial" w:cs="Arial"/>
          <w:sz w:val="22"/>
          <w:szCs w:val="22"/>
        </w:rPr>
      </w:pPr>
    </w:p>
    <w:p w14:paraId="0C4ADB91" w14:textId="1B15A848" w:rsidR="00973645" w:rsidRDefault="00973645" w:rsidP="00973645">
      <w:pPr>
        <w:jc w:val="both"/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sz w:val="22"/>
          <w:szCs w:val="22"/>
        </w:rPr>
        <w:t>1) T</w:t>
      </w:r>
      <w:r>
        <w:rPr>
          <w:rFonts w:ascii="Arial" w:hAnsi="Arial" w:cs="Arial"/>
          <w:sz w:val="22"/>
          <w:szCs w:val="22"/>
        </w:rPr>
        <w:t xml:space="preserve">ato smlouva se uzavírá </w:t>
      </w:r>
      <w:r w:rsidRPr="00F94C60">
        <w:rPr>
          <w:rFonts w:ascii="Arial" w:hAnsi="Arial" w:cs="Arial"/>
          <w:b/>
          <w:bCs/>
          <w:sz w:val="22"/>
          <w:szCs w:val="22"/>
        </w:rPr>
        <w:t>od 1.</w:t>
      </w:r>
      <w:r w:rsidR="00F94C60" w:rsidRPr="00F94C60">
        <w:rPr>
          <w:rFonts w:ascii="Arial" w:hAnsi="Arial" w:cs="Arial"/>
          <w:b/>
          <w:bCs/>
          <w:sz w:val="22"/>
          <w:szCs w:val="22"/>
        </w:rPr>
        <w:t xml:space="preserve"> </w:t>
      </w:r>
      <w:r w:rsidRPr="00F94C60">
        <w:rPr>
          <w:rFonts w:ascii="Arial" w:hAnsi="Arial" w:cs="Arial"/>
          <w:b/>
          <w:bCs/>
          <w:sz w:val="22"/>
          <w:szCs w:val="22"/>
        </w:rPr>
        <w:t>9.</w:t>
      </w:r>
      <w:r w:rsidR="00F94C60" w:rsidRPr="00F94C60">
        <w:rPr>
          <w:rFonts w:ascii="Arial" w:hAnsi="Arial" w:cs="Arial"/>
          <w:b/>
          <w:bCs/>
          <w:sz w:val="22"/>
          <w:szCs w:val="22"/>
        </w:rPr>
        <w:t xml:space="preserve"> </w:t>
      </w:r>
      <w:r w:rsidRPr="00F94C60">
        <w:rPr>
          <w:rFonts w:ascii="Arial" w:hAnsi="Arial" w:cs="Arial"/>
          <w:b/>
          <w:bCs/>
          <w:sz w:val="22"/>
          <w:szCs w:val="22"/>
        </w:rPr>
        <w:t>2025</w:t>
      </w:r>
      <w:r>
        <w:rPr>
          <w:rFonts w:ascii="Arial" w:hAnsi="Arial" w:cs="Arial"/>
          <w:sz w:val="22"/>
          <w:szCs w:val="22"/>
        </w:rPr>
        <w:t xml:space="preserve"> </w:t>
      </w:r>
      <w:r w:rsidRPr="0087119A">
        <w:rPr>
          <w:rFonts w:ascii="Arial" w:hAnsi="Arial" w:cs="Arial"/>
          <w:sz w:val="22"/>
          <w:szCs w:val="22"/>
        </w:rPr>
        <w:t>na dobu neurčitou.</w:t>
      </w:r>
    </w:p>
    <w:p w14:paraId="2ED60804" w14:textId="77777777" w:rsidR="00973645" w:rsidRDefault="00973645" w:rsidP="00973645">
      <w:pPr>
        <w:jc w:val="both"/>
        <w:rPr>
          <w:rFonts w:ascii="Arial" w:hAnsi="Arial" w:cs="Arial"/>
          <w:sz w:val="22"/>
          <w:szCs w:val="22"/>
        </w:rPr>
      </w:pPr>
    </w:p>
    <w:p w14:paraId="63FE6016" w14:textId="77777777" w:rsidR="00973645" w:rsidRPr="005F2C48" w:rsidRDefault="00973645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2</w:t>
      </w:r>
      <w:r>
        <w:rPr>
          <w:rFonts w:ascii="Arial" w:hAnsi="Arial" w:cs="Arial"/>
          <w:sz w:val="22"/>
          <w:szCs w:val="22"/>
          <w:lang w:val="sk-SK"/>
        </w:rPr>
        <w:t xml:space="preserve">) </w:t>
      </w:r>
      <w:r w:rsidRPr="005F2C48">
        <w:rPr>
          <w:rFonts w:ascii="Arial" w:hAnsi="Arial" w:cs="Arial"/>
          <w:sz w:val="22"/>
          <w:szCs w:val="22"/>
        </w:rPr>
        <w:t xml:space="preserve">Právní vztah založený touto smlouvou lze ukončit </w:t>
      </w:r>
      <w:bookmarkStart w:id="3" w:name="_Hlk25313586"/>
      <w:r w:rsidRPr="005F2C48">
        <w:rPr>
          <w:rFonts w:ascii="Arial" w:hAnsi="Arial" w:cs="Arial"/>
          <w:iCs/>
          <w:sz w:val="22"/>
          <w:szCs w:val="22"/>
        </w:rPr>
        <w:t>vzájemnou písemnou</w:t>
      </w:r>
      <w:r w:rsidRPr="005F2C48">
        <w:rPr>
          <w:rFonts w:ascii="Arial" w:hAnsi="Arial" w:cs="Arial"/>
          <w:i/>
          <w:iCs/>
          <w:sz w:val="22"/>
          <w:szCs w:val="22"/>
        </w:rPr>
        <w:t xml:space="preserve"> </w:t>
      </w:r>
      <w:bookmarkEnd w:id="3"/>
      <w:r w:rsidRPr="005F2C48">
        <w:rPr>
          <w:rFonts w:ascii="Arial" w:hAnsi="Arial" w:cs="Arial"/>
          <w:sz w:val="22"/>
          <w:szCs w:val="22"/>
        </w:rPr>
        <w:t xml:space="preserve">dohodou </w:t>
      </w:r>
      <w:bookmarkStart w:id="4" w:name="_Hlk25313613"/>
      <w:r w:rsidRPr="005F2C48">
        <w:rPr>
          <w:rFonts w:ascii="Arial" w:hAnsi="Arial" w:cs="Arial"/>
          <w:iCs/>
          <w:sz w:val="22"/>
          <w:szCs w:val="22"/>
        </w:rPr>
        <w:t>smluvních stran</w:t>
      </w:r>
      <w:r w:rsidRPr="005F2C48">
        <w:rPr>
          <w:rFonts w:ascii="Arial" w:hAnsi="Arial" w:cs="Arial"/>
          <w:i/>
          <w:iCs/>
          <w:sz w:val="22"/>
          <w:szCs w:val="22"/>
        </w:rPr>
        <w:t xml:space="preserve"> </w:t>
      </w:r>
      <w:bookmarkEnd w:id="4"/>
      <w:r w:rsidRPr="005F2C48">
        <w:rPr>
          <w:rFonts w:ascii="Arial" w:hAnsi="Arial" w:cs="Arial"/>
          <w:sz w:val="22"/>
          <w:szCs w:val="22"/>
        </w:rPr>
        <w:t xml:space="preserve">nebo </w:t>
      </w:r>
      <w:bookmarkStart w:id="5" w:name="_Hlk20401149"/>
      <w:r w:rsidRPr="005F2C48">
        <w:rPr>
          <w:rFonts w:ascii="Arial" w:hAnsi="Arial" w:cs="Arial"/>
          <w:iCs/>
          <w:sz w:val="22"/>
          <w:szCs w:val="22"/>
        </w:rPr>
        <w:t>jednostrannou</w:t>
      </w:r>
      <w:bookmarkEnd w:id="5"/>
      <w:r w:rsidRPr="005F2C48">
        <w:rPr>
          <w:rFonts w:ascii="Arial" w:hAnsi="Arial" w:cs="Arial"/>
          <w:i/>
          <w:iCs/>
          <w:sz w:val="22"/>
          <w:szCs w:val="22"/>
        </w:rPr>
        <w:t xml:space="preserve"> </w:t>
      </w:r>
      <w:r w:rsidRPr="005F2C48">
        <w:rPr>
          <w:rFonts w:ascii="Arial" w:hAnsi="Arial" w:cs="Arial"/>
          <w:sz w:val="22"/>
          <w:szCs w:val="22"/>
        </w:rPr>
        <w:t>písemnou výpovědí.</w:t>
      </w:r>
    </w:p>
    <w:p w14:paraId="30B915A4" w14:textId="77777777" w:rsidR="00973645" w:rsidRPr="005F2C48" w:rsidRDefault="00973645" w:rsidP="00973645">
      <w:pPr>
        <w:tabs>
          <w:tab w:val="left" w:pos="284"/>
          <w:tab w:val="left" w:pos="567"/>
        </w:tabs>
        <w:ind w:left="284" w:hanging="284"/>
        <w:jc w:val="both"/>
        <w:rPr>
          <w:rFonts w:ascii="Arial" w:hAnsi="Arial" w:cs="Arial"/>
          <w:sz w:val="22"/>
          <w:szCs w:val="22"/>
        </w:rPr>
      </w:pPr>
    </w:p>
    <w:p w14:paraId="478012C3" w14:textId="77777777" w:rsidR="00973645" w:rsidRPr="005F2C48" w:rsidRDefault="00973645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3</w:t>
      </w:r>
      <w:r>
        <w:rPr>
          <w:rFonts w:ascii="Arial" w:hAnsi="Arial" w:cs="Arial"/>
          <w:sz w:val="22"/>
          <w:szCs w:val="22"/>
          <w:lang w:val="sk-SK"/>
        </w:rPr>
        <w:t xml:space="preserve">) </w:t>
      </w:r>
      <w:r w:rsidRPr="005F2C48">
        <w:rPr>
          <w:rFonts w:ascii="Arial" w:hAnsi="Arial" w:cs="Arial"/>
          <w:sz w:val="22"/>
          <w:szCs w:val="22"/>
        </w:rPr>
        <w:t>Pacht lze v souladu s ustanovením § 2347 OZ vypovědět v dvanáctiměsíční výpovědní době, a to vždy jen k 1. říjnu běžného roku.</w:t>
      </w:r>
    </w:p>
    <w:p w14:paraId="175CA90B" w14:textId="77777777" w:rsidR="00973645" w:rsidRPr="005F2C48" w:rsidRDefault="00973645" w:rsidP="00973645">
      <w:pPr>
        <w:tabs>
          <w:tab w:val="left" w:pos="284"/>
          <w:tab w:val="left" w:pos="568"/>
        </w:tabs>
        <w:ind w:left="284" w:hanging="284"/>
        <w:jc w:val="both"/>
        <w:rPr>
          <w:rFonts w:ascii="Arial" w:hAnsi="Arial" w:cs="Arial"/>
          <w:sz w:val="22"/>
          <w:szCs w:val="22"/>
        </w:rPr>
      </w:pPr>
    </w:p>
    <w:p w14:paraId="58CDDB8B" w14:textId="77777777" w:rsidR="00973645" w:rsidRDefault="00973645" w:rsidP="00973645">
      <w:pPr>
        <w:pStyle w:val="Zkladntext2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4) </w:t>
      </w:r>
      <w:r w:rsidRPr="005F2C48">
        <w:rPr>
          <w:rFonts w:ascii="Arial" w:hAnsi="Arial" w:cs="Arial"/>
          <w:sz w:val="22"/>
          <w:szCs w:val="22"/>
        </w:rPr>
        <w:t>Stane-li se pachtýř ze zdravotních důvodů nezpůsobilý na pozemku hospodařit, má dle ustanovení § 2348 OZ právo vypovědět pacht v tříměsíční výpovědní době.</w:t>
      </w:r>
    </w:p>
    <w:p w14:paraId="6C6C4773" w14:textId="77777777" w:rsidR="00973645" w:rsidRDefault="00973645" w:rsidP="00973645">
      <w:pPr>
        <w:pStyle w:val="Zkladntext2"/>
        <w:rPr>
          <w:rFonts w:ascii="Arial" w:hAnsi="Arial" w:cs="Arial"/>
          <w:sz w:val="22"/>
          <w:szCs w:val="22"/>
        </w:rPr>
      </w:pPr>
    </w:p>
    <w:p w14:paraId="10FDEC75" w14:textId="77777777" w:rsidR="00973645" w:rsidRPr="005F2C48" w:rsidRDefault="00973645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lastRenderedPageBreak/>
        <w:t xml:space="preserve">5) </w:t>
      </w:r>
      <w:r w:rsidRPr="005F2C48">
        <w:rPr>
          <w:rFonts w:ascii="Arial" w:hAnsi="Arial" w:cs="Arial"/>
          <w:sz w:val="22"/>
          <w:szCs w:val="22"/>
        </w:rPr>
        <w:t>Propachtovatel může v souladu s ustanovením § 2334 OZ vypovědět pacht bez výpovědní doby, jestliže pachtýř propachtuje propachtovaný pozemek jinému, přenechá-li ho k užívání nebo změní-li hospodářské určení pozemku</w:t>
      </w:r>
      <w:r w:rsidRPr="005F2C48">
        <w:rPr>
          <w:rFonts w:ascii="Arial" w:hAnsi="Arial" w:cs="Arial"/>
          <w:i/>
          <w:sz w:val="22"/>
          <w:szCs w:val="22"/>
        </w:rPr>
        <w:t>,</w:t>
      </w:r>
      <w:r w:rsidRPr="005F2C48">
        <w:rPr>
          <w:rFonts w:ascii="Arial" w:hAnsi="Arial" w:cs="Arial"/>
          <w:sz w:val="22"/>
          <w:szCs w:val="22"/>
        </w:rPr>
        <w:t xml:space="preserve"> anebo způsob jeho užívání nebo požívání bez propachtovatelova předchozího souhlasu.</w:t>
      </w:r>
    </w:p>
    <w:p w14:paraId="78650AB5" w14:textId="77777777" w:rsidR="00973645" w:rsidRPr="005F2C48" w:rsidRDefault="00973645" w:rsidP="00973645">
      <w:pPr>
        <w:pStyle w:val="Odstavecseseznamem"/>
        <w:ind w:left="0"/>
        <w:rPr>
          <w:rFonts w:ascii="Arial" w:hAnsi="Arial" w:cs="Arial"/>
          <w:sz w:val="22"/>
          <w:szCs w:val="22"/>
        </w:rPr>
      </w:pPr>
    </w:p>
    <w:p w14:paraId="5758C986" w14:textId="77777777" w:rsidR="00973645" w:rsidRPr="005F2C48" w:rsidRDefault="00973645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6) </w:t>
      </w:r>
      <w:r w:rsidRPr="005F2C48">
        <w:rPr>
          <w:rFonts w:ascii="Arial" w:hAnsi="Arial" w:cs="Arial"/>
          <w:sz w:val="22"/>
          <w:szCs w:val="22"/>
        </w:rPr>
        <w:t>Vznikne-li k plnění funkcí státu nebo jiných úkolů v rámci působnosti nebo stanoveného předmětu činnosti propachtovatele anebo pro realizaci veřejně prospěšné stavby nebo z důvodu jinak určeného veřejného zájmu, potřeba uvolnit předmět pachtu nebo jeho část, tj. např. jednotlivý pozemek nebo jeho část, má propachtovatel právo jednostranně zúžit předmět této smlouvy a ukončit pacht pozemku či jeho části tak, že skončí uplynutím tří měsíců ode dne doručení oznámení pachtýři o zúžení předmětu této smlouvy. Ostatní propachtované pozemky či části pozemků nedotčené touto potřebou zůstávají nadále předmětem této smlouvy.</w:t>
      </w:r>
    </w:p>
    <w:p w14:paraId="0437F89E" w14:textId="77777777" w:rsidR="00973645" w:rsidRPr="005F2C48" w:rsidRDefault="00973645" w:rsidP="00973645">
      <w:pPr>
        <w:pStyle w:val="Odstavecseseznamem"/>
        <w:tabs>
          <w:tab w:val="left" w:pos="284"/>
        </w:tabs>
        <w:ind w:left="284" w:hanging="284"/>
        <w:rPr>
          <w:rFonts w:ascii="Arial" w:hAnsi="Arial" w:cs="Arial"/>
          <w:sz w:val="22"/>
          <w:szCs w:val="22"/>
        </w:rPr>
      </w:pPr>
    </w:p>
    <w:p w14:paraId="72497E31" w14:textId="7B6A16CD" w:rsidR="00973645" w:rsidRDefault="00973645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7) </w:t>
      </w:r>
      <w:r w:rsidRPr="005F2C48">
        <w:rPr>
          <w:rFonts w:ascii="Arial" w:hAnsi="Arial" w:cs="Arial"/>
          <w:sz w:val="22"/>
          <w:szCs w:val="22"/>
        </w:rPr>
        <w:t>Pachtýř s jednostranným ukončením pachtu pozemku či jeho části z důvodu potřeby uvolnění k plnění funkcí státu nebo jiných úkolů v rámci působnosti nebo stanoveného</w:t>
      </w:r>
      <w:r w:rsidR="001B377D">
        <w:rPr>
          <w:rFonts w:ascii="Arial" w:hAnsi="Arial" w:cs="Arial"/>
          <w:sz w:val="22"/>
          <w:szCs w:val="22"/>
        </w:rPr>
        <w:t xml:space="preserve"> předmětu činnosti propachtovatele</w:t>
      </w:r>
      <w:r w:rsidRPr="005F2C48">
        <w:rPr>
          <w:rFonts w:ascii="Arial" w:hAnsi="Arial" w:cs="Arial"/>
          <w:sz w:val="22"/>
          <w:szCs w:val="22"/>
        </w:rPr>
        <w:t xml:space="preserve"> anebo pro realizaci veřejně prospěšné stavby nebo z důvodu jinak určeného veřejného zájmu výslovně souhlasí a stvrzuje, že nebude z titulu tohoto ukončení smlouvy uplatňovat žádné</w:t>
      </w:r>
      <w:r w:rsidR="00B7420F">
        <w:rPr>
          <w:rFonts w:ascii="Arial" w:hAnsi="Arial" w:cs="Arial"/>
          <w:sz w:val="22"/>
          <w:szCs w:val="22"/>
        </w:rPr>
        <w:t xml:space="preserve"> jiné</w:t>
      </w:r>
      <w:r w:rsidRPr="005F2C48">
        <w:rPr>
          <w:rFonts w:ascii="Arial" w:hAnsi="Arial" w:cs="Arial"/>
          <w:sz w:val="22"/>
          <w:szCs w:val="22"/>
        </w:rPr>
        <w:t xml:space="preserve"> náhrady ani majetkové nároky a sankce.</w:t>
      </w:r>
    </w:p>
    <w:p w14:paraId="087B11DE" w14:textId="77777777" w:rsidR="005C21A4" w:rsidRDefault="005C21A4" w:rsidP="00973645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</w:p>
    <w:p w14:paraId="7469330F" w14:textId="77777777" w:rsidR="005C21A4" w:rsidRPr="00C87C61" w:rsidRDefault="005C21A4" w:rsidP="005C21A4">
      <w:pPr>
        <w:pStyle w:val="Zkladntext2"/>
        <w:tabs>
          <w:tab w:val="clear" w:pos="568"/>
        </w:tabs>
        <w:rPr>
          <w:rFonts w:ascii="Arial" w:hAnsi="Arial" w:cs="Arial"/>
          <w:sz w:val="22"/>
          <w:szCs w:val="22"/>
        </w:rPr>
      </w:pPr>
      <w:r w:rsidRPr="005C21A4">
        <w:rPr>
          <w:rFonts w:ascii="Arial" w:hAnsi="Arial" w:cs="Arial"/>
          <w:sz w:val="22"/>
          <w:szCs w:val="22"/>
        </w:rPr>
        <w:t>Bude-li se na pozemku nacházet rozpracovaná výroba a požádá-li pachtýř o kompenzaci, náleží mu náhrada ve výši prokázaných nákladových položek na ni vynaložených, v daném místě a čase obvyklých za obvyklé ceny.</w:t>
      </w:r>
    </w:p>
    <w:p w14:paraId="4ED442A9" w14:textId="77777777" w:rsidR="00973645" w:rsidRDefault="00973645" w:rsidP="00973645">
      <w:pPr>
        <w:jc w:val="both"/>
        <w:rPr>
          <w:rFonts w:ascii="Arial" w:hAnsi="Arial" w:cs="Arial"/>
          <w:sz w:val="22"/>
          <w:szCs w:val="22"/>
        </w:rPr>
      </w:pPr>
    </w:p>
    <w:p w14:paraId="400E3AF1" w14:textId="77777777" w:rsidR="00973645" w:rsidRDefault="00973645" w:rsidP="00973645">
      <w:pPr>
        <w:jc w:val="both"/>
        <w:rPr>
          <w:rFonts w:ascii="Arial" w:hAnsi="Arial" w:cs="Arial"/>
          <w:sz w:val="22"/>
          <w:szCs w:val="22"/>
        </w:rPr>
      </w:pPr>
      <w:r w:rsidRPr="00E160CD">
        <w:rPr>
          <w:rFonts w:ascii="Arial" w:hAnsi="Arial" w:cs="Arial"/>
          <w:sz w:val="22"/>
          <w:szCs w:val="22"/>
        </w:rPr>
        <w:t>8</w:t>
      </w:r>
      <w:r w:rsidRPr="0087119A">
        <w:rPr>
          <w:rFonts w:ascii="Arial" w:hAnsi="Arial" w:cs="Arial"/>
          <w:sz w:val="22"/>
          <w:szCs w:val="22"/>
        </w:rPr>
        <w:t xml:space="preserve">) </w:t>
      </w:r>
      <w:r w:rsidRPr="005F2C48">
        <w:rPr>
          <w:rFonts w:ascii="Arial" w:hAnsi="Arial" w:cs="Arial"/>
          <w:sz w:val="22"/>
          <w:szCs w:val="22"/>
        </w:rPr>
        <w:t>Tato smlouva zaniká dnem úmrtí pachtýře</w:t>
      </w:r>
      <w:r w:rsidRPr="0087119A">
        <w:rPr>
          <w:rFonts w:ascii="Arial" w:hAnsi="Arial" w:cs="Arial"/>
          <w:sz w:val="22"/>
          <w:szCs w:val="22"/>
        </w:rPr>
        <w:t>.</w:t>
      </w:r>
    </w:p>
    <w:p w14:paraId="7CF80F75" w14:textId="77777777" w:rsidR="00973645" w:rsidRDefault="00973645" w:rsidP="00973645">
      <w:pPr>
        <w:jc w:val="both"/>
        <w:rPr>
          <w:rFonts w:ascii="Arial" w:hAnsi="Arial" w:cs="Arial"/>
          <w:sz w:val="22"/>
          <w:szCs w:val="22"/>
        </w:rPr>
      </w:pPr>
    </w:p>
    <w:p w14:paraId="6D66419B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V</w:t>
      </w:r>
    </w:p>
    <w:p w14:paraId="06EFCADA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</w:p>
    <w:p w14:paraId="3845C445" w14:textId="77777777" w:rsidR="00AF39CE" w:rsidRPr="005F2C48" w:rsidRDefault="0060635F" w:rsidP="0060635F">
      <w:pPr>
        <w:tabs>
          <w:tab w:val="left" w:pos="567"/>
        </w:tabs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1) </w:t>
      </w:r>
      <w:r w:rsidR="00AF39CE" w:rsidRPr="005F2C48">
        <w:rPr>
          <w:rFonts w:ascii="Arial" w:hAnsi="Arial" w:cs="Arial"/>
          <w:sz w:val="22"/>
          <w:szCs w:val="22"/>
        </w:rPr>
        <w:t>Pachtýř je povinen platit propachtovateli pachtovné.</w:t>
      </w:r>
    </w:p>
    <w:p w14:paraId="678751F2" w14:textId="77777777" w:rsidR="00AF39CE" w:rsidRPr="005F2C48" w:rsidRDefault="00AF39CE" w:rsidP="0060635F">
      <w:pPr>
        <w:tabs>
          <w:tab w:val="left" w:pos="0"/>
        </w:tabs>
        <w:jc w:val="both"/>
        <w:rPr>
          <w:rFonts w:ascii="Arial" w:hAnsi="Arial" w:cs="Arial"/>
          <w:sz w:val="22"/>
          <w:szCs w:val="22"/>
        </w:rPr>
      </w:pPr>
    </w:p>
    <w:p w14:paraId="4D5FAAAC" w14:textId="77777777" w:rsidR="00AF39CE" w:rsidRPr="005F2C48" w:rsidRDefault="0060635F" w:rsidP="0060635F">
      <w:pPr>
        <w:tabs>
          <w:tab w:val="left" w:pos="567"/>
        </w:tabs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2) </w:t>
      </w:r>
      <w:r w:rsidR="00AF39CE" w:rsidRPr="005F2C48">
        <w:rPr>
          <w:rFonts w:ascii="Arial" w:hAnsi="Arial" w:cs="Arial"/>
          <w:sz w:val="22"/>
          <w:szCs w:val="22"/>
        </w:rPr>
        <w:t xml:space="preserve">Pachtovné se platí </w:t>
      </w:r>
      <w:r w:rsidR="00AF39CE" w:rsidRPr="005F2C48">
        <w:rPr>
          <w:rFonts w:ascii="Arial" w:hAnsi="Arial" w:cs="Arial"/>
          <w:b/>
          <w:bCs/>
          <w:sz w:val="22"/>
          <w:szCs w:val="22"/>
          <w:u w:val="single"/>
        </w:rPr>
        <w:t>ročně pozadu</w:t>
      </w:r>
      <w:r w:rsidR="00AF39CE" w:rsidRPr="005F2C48">
        <w:rPr>
          <w:rFonts w:ascii="Arial" w:hAnsi="Arial" w:cs="Arial"/>
          <w:sz w:val="22"/>
          <w:szCs w:val="22"/>
        </w:rPr>
        <w:t xml:space="preserve"> vždy k 1. 10. běžného roku.</w:t>
      </w:r>
    </w:p>
    <w:p w14:paraId="6A2368B1" w14:textId="77777777" w:rsidR="00AF39CE" w:rsidRPr="005F2C48" w:rsidRDefault="00AF39CE" w:rsidP="00AF39CE">
      <w:pPr>
        <w:tabs>
          <w:tab w:val="left" w:pos="567"/>
        </w:tabs>
        <w:jc w:val="both"/>
        <w:rPr>
          <w:rFonts w:ascii="Arial" w:hAnsi="Arial" w:cs="Arial"/>
          <w:sz w:val="22"/>
          <w:szCs w:val="22"/>
        </w:rPr>
      </w:pPr>
    </w:p>
    <w:p w14:paraId="6B7430D4" w14:textId="7C88CDAD" w:rsidR="00AF39CE" w:rsidRPr="00F94C60" w:rsidRDefault="00AF39CE" w:rsidP="0060635F">
      <w:pPr>
        <w:jc w:val="both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3) Roční pachtovné se stanovuje doh</w:t>
      </w:r>
      <w:r>
        <w:rPr>
          <w:rFonts w:ascii="Arial" w:hAnsi="Arial" w:cs="Arial"/>
          <w:sz w:val="22"/>
          <w:szCs w:val="22"/>
        </w:rPr>
        <w:t xml:space="preserve">odou ve výši </w:t>
      </w:r>
      <w:r>
        <w:rPr>
          <w:rFonts w:ascii="Arial" w:hAnsi="Arial" w:cs="Arial"/>
          <w:b/>
          <w:sz w:val="22"/>
          <w:szCs w:val="22"/>
        </w:rPr>
        <w:t>11</w:t>
      </w:r>
      <w:r w:rsidR="00012433">
        <w:rPr>
          <w:rFonts w:ascii="Arial" w:hAnsi="Arial" w:cs="Arial"/>
          <w:b/>
          <w:sz w:val="22"/>
          <w:szCs w:val="22"/>
        </w:rPr>
        <w:t> </w:t>
      </w:r>
      <w:r>
        <w:rPr>
          <w:rFonts w:ascii="Arial" w:hAnsi="Arial" w:cs="Arial"/>
          <w:b/>
          <w:sz w:val="22"/>
          <w:szCs w:val="22"/>
        </w:rPr>
        <w:t>018</w:t>
      </w:r>
      <w:r w:rsidR="00012433">
        <w:rPr>
          <w:rFonts w:ascii="Arial" w:hAnsi="Arial" w:cs="Arial"/>
          <w:b/>
          <w:sz w:val="22"/>
          <w:szCs w:val="22"/>
        </w:rPr>
        <w:t>,00</w:t>
      </w:r>
      <w:r w:rsidRPr="005F2C48">
        <w:rPr>
          <w:rFonts w:ascii="Arial" w:hAnsi="Arial" w:cs="Arial"/>
          <w:sz w:val="22"/>
          <w:szCs w:val="22"/>
        </w:rPr>
        <w:t xml:space="preserve"> </w:t>
      </w:r>
      <w:r w:rsidRPr="00F94C60">
        <w:rPr>
          <w:rFonts w:ascii="Arial" w:hAnsi="Arial" w:cs="Arial"/>
          <w:b/>
          <w:sz w:val="22"/>
          <w:szCs w:val="22"/>
        </w:rPr>
        <w:t>Kč (slovy: jedenácttisícosmnáct korun českých).</w:t>
      </w:r>
    </w:p>
    <w:p w14:paraId="63822FBF" w14:textId="77777777" w:rsidR="0060635F" w:rsidRDefault="0060635F" w:rsidP="0060635F">
      <w:pPr>
        <w:jc w:val="both"/>
        <w:rPr>
          <w:rFonts w:ascii="Arial" w:hAnsi="Arial" w:cs="Arial"/>
          <w:sz w:val="22"/>
          <w:szCs w:val="22"/>
        </w:rPr>
      </w:pPr>
    </w:p>
    <w:p w14:paraId="146EA09C" w14:textId="4EBDF24C" w:rsidR="0060635F" w:rsidRDefault="0060635F" w:rsidP="0060635F">
      <w:pPr>
        <w:pStyle w:val="Zkladntext2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4)</w:t>
      </w:r>
      <w:r w:rsidRPr="005F2C48">
        <w:rPr>
          <w:rFonts w:ascii="Arial" w:hAnsi="Arial" w:cs="Arial"/>
          <w:bCs/>
          <w:sz w:val="22"/>
          <w:szCs w:val="22"/>
        </w:rPr>
        <w:t xml:space="preserve"> Pachtovné </w:t>
      </w:r>
      <w:r w:rsidRPr="002F32A7">
        <w:rPr>
          <w:rFonts w:ascii="Arial" w:hAnsi="Arial" w:cs="Arial"/>
          <w:bCs/>
          <w:sz w:val="22"/>
          <w:szCs w:val="22"/>
        </w:rPr>
        <w:t xml:space="preserve">za období od účinnosti smlouvy do 30. 9. </w:t>
      </w:r>
      <w:r>
        <w:rPr>
          <w:rFonts w:ascii="Arial" w:hAnsi="Arial" w:cs="Arial"/>
          <w:sz w:val="22"/>
          <w:szCs w:val="22"/>
        </w:rPr>
        <w:t>2025</w:t>
      </w:r>
      <w:r w:rsidR="00012433">
        <w:rPr>
          <w:rFonts w:ascii="Arial" w:hAnsi="Arial" w:cs="Arial"/>
          <w:sz w:val="22"/>
          <w:szCs w:val="22"/>
        </w:rPr>
        <w:t>,</w:t>
      </w:r>
      <w:r w:rsidRPr="002F32A7">
        <w:rPr>
          <w:rFonts w:ascii="Arial" w:hAnsi="Arial" w:cs="Arial"/>
          <w:bCs/>
          <w:sz w:val="22"/>
          <w:szCs w:val="22"/>
        </w:rPr>
        <w:t xml:space="preserve"> včetně činí </w:t>
      </w:r>
      <w:r w:rsidRPr="00012433">
        <w:rPr>
          <w:rFonts w:ascii="Arial" w:hAnsi="Arial" w:cs="Arial"/>
          <w:b/>
          <w:bCs/>
          <w:sz w:val="22"/>
          <w:szCs w:val="22"/>
        </w:rPr>
        <w:t>906</w:t>
      </w:r>
      <w:r w:rsidR="00012433" w:rsidRPr="00012433">
        <w:rPr>
          <w:rFonts w:ascii="Arial" w:hAnsi="Arial" w:cs="Arial"/>
          <w:b/>
          <w:bCs/>
          <w:sz w:val="22"/>
          <w:szCs w:val="22"/>
        </w:rPr>
        <w:t>,00</w:t>
      </w:r>
      <w:r w:rsidRPr="00012433">
        <w:rPr>
          <w:rFonts w:ascii="Arial" w:hAnsi="Arial" w:cs="Arial"/>
          <w:b/>
          <w:bCs/>
          <w:sz w:val="22"/>
          <w:szCs w:val="22"/>
        </w:rPr>
        <w:t xml:space="preserve"> </w:t>
      </w:r>
      <w:r w:rsidRPr="00F94C60">
        <w:rPr>
          <w:rFonts w:ascii="Arial" w:hAnsi="Arial" w:cs="Arial"/>
          <w:b/>
          <w:bCs/>
          <w:sz w:val="22"/>
          <w:szCs w:val="22"/>
        </w:rPr>
        <w:t xml:space="preserve">Kč (slovy: devětsetšest korun českých) </w:t>
      </w:r>
      <w:r w:rsidRPr="002F32A7">
        <w:rPr>
          <w:rFonts w:ascii="Arial" w:hAnsi="Arial" w:cs="Arial"/>
          <w:bCs/>
          <w:sz w:val="22"/>
          <w:szCs w:val="22"/>
        </w:rPr>
        <w:t>a bude uhrazeno</w:t>
      </w:r>
      <w:r w:rsidR="00EF37F3">
        <w:rPr>
          <w:rFonts w:ascii="Arial" w:hAnsi="Arial" w:cs="Arial"/>
          <w:bCs/>
          <w:sz w:val="22"/>
          <w:szCs w:val="22"/>
        </w:rPr>
        <w:t xml:space="preserve"> </w:t>
      </w:r>
      <w:r w:rsidR="00EF37F3" w:rsidRPr="00EF37F3">
        <w:rPr>
          <w:rFonts w:ascii="Arial" w:hAnsi="Arial" w:cs="Arial"/>
          <w:bCs/>
          <w:sz w:val="22"/>
          <w:szCs w:val="22"/>
        </w:rPr>
        <w:t>k 1.</w:t>
      </w:r>
      <w:r w:rsidR="002551DC">
        <w:rPr>
          <w:rFonts w:ascii="Arial" w:hAnsi="Arial" w:cs="Arial"/>
          <w:bCs/>
          <w:sz w:val="22"/>
          <w:szCs w:val="22"/>
        </w:rPr>
        <w:t xml:space="preserve"> </w:t>
      </w:r>
      <w:r w:rsidR="00EF37F3" w:rsidRPr="00EF37F3">
        <w:rPr>
          <w:rFonts w:ascii="Arial" w:hAnsi="Arial" w:cs="Arial"/>
          <w:bCs/>
          <w:sz w:val="22"/>
          <w:szCs w:val="22"/>
        </w:rPr>
        <w:t>10.</w:t>
      </w:r>
      <w:r w:rsidR="00EF37F3" w:rsidRPr="00EF37F3">
        <w:rPr>
          <w:rFonts w:ascii="Arial" w:hAnsi="Arial" w:cs="Arial"/>
          <w:sz w:val="22"/>
          <w:szCs w:val="22"/>
        </w:rPr>
        <w:t xml:space="preserve"> </w:t>
      </w:r>
      <w:r>
        <w:rPr>
          <w:rFonts w:ascii="Arial" w:hAnsi="Arial" w:cs="Arial"/>
          <w:sz w:val="22"/>
          <w:szCs w:val="22"/>
        </w:rPr>
        <w:t>2025</w:t>
      </w:r>
      <w:r w:rsidRPr="00EF37F3">
        <w:rPr>
          <w:rFonts w:ascii="Arial" w:hAnsi="Arial" w:cs="Arial"/>
          <w:sz w:val="22"/>
          <w:szCs w:val="22"/>
        </w:rPr>
        <w:t>.</w:t>
      </w:r>
    </w:p>
    <w:p w14:paraId="73143B90" w14:textId="77777777" w:rsidR="0060635F" w:rsidRPr="002F32A7" w:rsidRDefault="0060635F" w:rsidP="0060635F">
      <w:pPr>
        <w:pStyle w:val="Zkladntext2"/>
        <w:rPr>
          <w:rFonts w:ascii="Arial" w:hAnsi="Arial" w:cs="Arial"/>
          <w:sz w:val="22"/>
          <w:szCs w:val="22"/>
          <w:u w:val="single"/>
        </w:rPr>
      </w:pPr>
    </w:p>
    <w:p w14:paraId="6827D449" w14:textId="77777777" w:rsidR="00AF39CE" w:rsidRPr="005F2C48" w:rsidRDefault="00AF39CE" w:rsidP="00AF39CE">
      <w:pPr>
        <w:pStyle w:val="Zkladntext21"/>
        <w:rPr>
          <w:rFonts w:ascii="Arial" w:hAnsi="Arial" w:cs="Arial"/>
          <w:b w:val="0"/>
          <w:bCs/>
          <w:sz w:val="22"/>
          <w:szCs w:val="22"/>
        </w:rPr>
      </w:pPr>
      <w:r w:rsidRPr="005F2C48">
        <w:rPr>
          <w:rFonts w:ascii="Arial" w:hAnsi="Arial" w:cs="Arial"/>
          <w:b w:val="0"/>
          <w:bCs/>
          <w:sz w:val="22"/>
          <w:szCs w:val="22"/>
        </w:rPr>
        <w:t xml:space="preserve">5) </w:t>
      </w:r>
      <w:r w:rsidRPr="005F2C48">
        <w:rPr>
          <w:rFonts w:ascii="Arial" w:hAnsi="Arial" w:cs="Arial"/>
          <w:b w:val="0"/>
          <w:sz w:val="22"/>
          <w:szCs w:val="22"/>
        </w:rPr>
        <w:t>Pachtovné bude hrazeno převodem na účet propachtovatele vedený u České národní banky, číslo úč</w:t>
      </w:r>
      <w:r>
        <w:rPr>
          <w:rFonts w:ascii="Arial" w:hAnsi="Arial" w:cs="Arial"/>
          <w:b w:val="0"/>
          <w:sz w:val="22"/>
          <w:szCs w:val="22"/>
        </w:rPr>
        <w:t>tu 170018-3723001/0710</w:t>
      </w:r>
      <w:r w:rsidRPr="005F2C48">
        <w:rPr>
          <w:rFonts w:ascii="Arial" w:hAnsi="Arial" w:cs="Arial"/>
          <w:b w:val="0"/>
          <w:sz w:val="22"/>
          <w:szCs w:val="22"/>
        </w:rPr>
        <w:t>, variabilní s</w:t>
      </w:r>
      <w:r>
        <w:rPr>
          <w:rFonts w:ascii="Arial" w:hAnsi="Arial" w:cs="Arial"/>
          <w:b w:val="0"/>
          <w:sz w:val="22"/>
          <w:szCs w:val="22"/>
        </w:rPr>
        <w:t>ymbol 18512526</w:t>
      </w:r>
      <w:r w:rsidRPr="00EC3E62">
        <w:rPr>
          <w:rFonts w:ascii="Arial" w:hAnsi="Arial" w:cs="Arial"/>
          <w:b w:val="0"/>
          <w:sz w:val="22"/>
          <w:szCs w:val="22"/>
        </w:rPr>
        <w:t>.</w:t>
      </w:r>
      <w:r>
        <w:rPr>
          <w:rFonts w:ascii="Arial" w:hAnsi="Arial" w:cs="Arial"/>
          <w:b w:val="0"/>
          <w:bCs/>
          <w:sz w:val="22"/>
          <w:szCs w:val="22"/>
        </w:rPr>
        <w:t xml:space="preserve"> </w:t>
      </w:r>
      <w:r w:rsidRPr="005F2C48">
        <w:rPr>
          <w:rFonts w:ascii="Arial" w:hAnsi="Arial" w:cs="Arial"/>
          <w:b w:val="0"/>
          <w:bCs/>
          <w:sz w:val="22"/>
          <w:szCs w:val="22"/>
        </w:rPr>
        <w:t>Zaplacením se rozumí připsání placené částky na účet propachtovatele.</w:t>
      </w:r>
    </w:p>
    <w:p w14:paraId="5B07DF24" w14:textId="77777777" w:rsidR="00AF39CE" w:rsidRPr="005F2C48" w:rsidRDefault="00AF39CE" w:rsidP="00AF39CE">
      <w:pPr>
        <w:pStyle w:val="Zkladntext21"/>
        <w:tabs>
          <w:tab w:val="left" w:pos="567"/>
        </w:tabs>
        <w:rPr>
          <w:rFonts w:ascii="Arial" w:hAnsi="Arial" w:cs="Arial"/>
          <w:b w:val="0"/>
          <w:bCs/>
          <w:sz w:val="22"/>
          <w:szCs w:val="22"/>
        </w:rPr>
      </w:pPr>
    </w:p>
    <w:p w14:paraId="58085420" w14:textId="77777777" w:rsidR="00AF39CE" w:rsidRPr="005F2C48" w:rsidRDefault="00AF39CE" w:rsidP="00AF39CE">
      <w:pPr>
        <w:pStyle w:val="Zkladntext2"/>
        <w:tabs>
          <w:tab w:val="clear" w:pos="284"/>
          <w:tab w:val="clear" w:pos="568"/>
          <w:tab w:val="left" w:pos="0"/>
        </w:tabs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6) Nedodrží-li pachtýř lhůtu pro úhradu pachtovného, je povinen podle ustanovení § 1970 OZ zaplatit propachtovateli úrok z prodlení, a to na účet propachtovatele vedený u České národní banky, číslo účtu 180013-3723001/0710, variabilní s</w:t>
      </w:r>
      <w:r>
        <w:rPr>
          <w:rFonts w:ascii="Arial" w:hAnsi="Arial" w:cs="Arial"/>
          <w:sz w:val="22"/>
          <w:szCs w:val="22"/>
        </w:rPr>
        <w:t>ymbol 18512526</w:t>
      </w:r>
      <w:r w:rsidR="00FA17C0">
        <w:rPr>
          <w:rFonts w:ascii="Arial" w:hAnsi="Arial" w:cs="Arial"/>
          <w:sz w:val="22"/>
          <w:szCs w:val="22"/>
        </w:rPr>
        <w:t>.</w:t>
      </w:r>
    </w:p>
    <w:p w14:paraId="5290269E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7F2650D0" w14:textId="77777777" w:rsidR="00AF39CE" w:rsidRPr="005F2C48" w:rsidRDefault="00AF39CE" w:rsidP="00AF39CE">
      <w:pPr>
        <w:pStyle w:val="Zkladntext2"/>
        <w:tabs>
          <w:tab w:val="clear" w:pos="284"/>
          <w:tab w:val="left" w:pos="0"/>
        </w:tabs>
        <w:rPr>
          <w:rFonts w:ascii="Arial" w:hAnsi="Arial" w:cs="Arial"/>
          <w:b/>
          <w:sz w:val="22"/>
          <w:szCs w:val="22"/>
          <w:u w:val="single"/>
        </w:rPr>
      </w:pPr>
      <w:r w:rsidRPr="005F2C48">
        <w:rPr>
          <w:rFonts w:ascii="Arial" w:hAnsi="Arial" w:cs="Arial"/>
          <w:sz w:val="22"/>
          <w:szCs w:val="22"/>
        </w:rPr>
        <w:t>7) Prodlení pachtýře s úhradou pachtovného delší než 60 dnů se považuje za porušení smlouvy, které zakládá právo propachtovatele smlouvu vypovědět bez výpovědní doby (ustanovení § 2232 OZ).</w:t>
      </w:r>
    </w:p>
    <w:p w14:paraId="7BF73E75" w14:textId="77777777" w:rsidR="00AF39CE" w:rsidRPr="005F2C48" w:rsidRDefault="00AF39CE" w:rsidP="00AF39CE">
      <w:pPr>
        <w:tabs>
          <w:tab w:val="left" w:pos="284"/>
          <w:tab w:val="left" w:pos="568"/>
        </w:tabs>
        <w:ind w:left="283" w:hanging="283"/>
        <w:jc w:val="both"/>
        <w:rPr>
          <w:rFonts w:ascii="Arial" w:hAnsi="Arial" w:cs="Arial"/>
          <w:sz w:val="22"/>
          <w:szCs w:val="22"/>
        </w:rPr>
      </w:pPr>
    </w:p>
    <w:p w14:paraId="57241B4B" w14:textId="77777777" w:rsidR="00AF39CE" w:rsidRPr="005F2C48" w:rsidRDefault="00AF39CE" w:rsidP="00AF39CE">
      <w:pPr>
        <w:tabs>
          <w:tab w:val="left" w:pos="851"/>
        </w:tabs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 xml:space="preserve">8) Smluvní strany se dohodly, že propachtovatel je oprávněn vždy k 1. 10. běžného roku jednostranně zvýšit pachtovné o míru inflace vyjádřenou přírůstkem průměrného ročního indexu spotřebitelských cen vyhlášenou Českým statistickým úřadem za předcházející běžný rok. </w:t>
      </w:r>
    </w:p>
    <w:p w14:paraId="1F37F1C7" w14:textId="77777777" w:rsidR="00AF39CE" w:rsidRPr="005F2C48" w:rsidRDefault="00AF39CE" w:rsidP="00AF39CE">
      <w:pPr>
        <w:spacing w:before="120"/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Zvýšené pachtovné bude uplatněno písemným oznámením ze strany propachtovatele nejpozději do 1. 9. běžného roku, a to bez nutnosti uzavírat dodatek a pachtýř bude povinen novou výši pachtovného platit s účinností od nejbližší platby pachtovného.</w:t>
      </w:r>
    </w:p>
    <w:p w14:paraId="4043177D" w14:textId="77777777" w:rsidR="00AF39CE" w:rsidRPr="005F2C48" w:rsidRDefault="00AF39CE" w:rsidP="00AF39CE">
      <w:pPr>
        <w:spacing w:before="120"/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lastRenderedPageBreak/>
        <w:t>Základem pro výpočet zvýšeného pachtovného bude pachtovné sjednané před tímto zvýšením.</w:t>
      </w:r>
    </w:p>
    <w:p w14:paraId="68E8F917" w14:textId="77777777" w:rsidR="00AF39CE" w:rsidRPr="005F2C48" w:rsidRDefault="00AF39CE" w:rsidP="00AF39CE">
      <w:pPr>
        <w:spacing w:before="120"/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V případě, že meziroční míra inflace přestane být z jakéhokoli důvodu nadále publikována, nahradí ji jiný podobný index nebo srovnatelný statistický údaj vyhlašovaný příslušným orgánem, který propachtovatel dle svého rozumného uvážení zvolí.</w:t>
      </w:r>
    </w:p>
    <w:p w14:paraId="4CA8C9A9" w14:textId="77777777" w:rsidR="00AF39CE" w:rsidRPr="005F2C48" w:rsidRDefault="00AF39CE" w:rsidP="00AF39CE">
      <w:pPr>
        <w:tabs>
          <w:tab w:val="left" w:pos="851"/>
        </w:tabs>
        <w:ind w:firstLine="567"/>
        <w:jc w:val="both"/>
        <w:rPr>
          <w:rFonts w:ascii="Arial" w:hAnsi="Arial" w:cs="Arial"/>
          <w:sz w:val="22"/>
          <w:szCs w:val="22"/>
        </w:rPr>
      </w:pPr>
    </w:p>
    <w:p w14:paraId="3E098905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VI</w:t>
      </w:r>
    </w:p>
    <w:p w14:paraId="0EDA542B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68DBB6CE" w14:textId="77777777" w:rsidR="00AF39CE" w:rsidRPr="005F2C48" w:rsidRDefault="00AF39CE" w:rsidP="00AF39CE">
      <w:pPr>
        <w:pStyle w:val="Zkladntext2"/>
        <w:tabs>
          <w:tab w:val="left" w:pos="0"/>
        </w:tabs>
        <w:rPr>
          <w:rFonts w:ascii="Arial" w:hAnsi="Arial" w:cs="Arial"/>
          <w:bCs/>
          <w:sz w:val="22"/>
          <w:szCs w:val="22"/>
        </w:rPr>
      </w:pPr>
      <w:r w:rsidRPr="005F2C48">
        <w:rPr>
          <w:rFonts w:ascii="Arial" w:hAnsi="Arial" w:cs="Arial"/>
          <w:bCs/>
          <w:sz w:val="22"/>
          <w:szCs w:val="22"/>
        </w:rPr>
        <w:t>Pokud je na propachtovaném pozemku zřízeno meliorační zařízení, pachtýř se zavazuje:</w:t>
      </w:r>
    </w:p>
    <w:p w14:paraId="5000FE16" w14:textId="77777777" w:rsidR="00AF39CE" w:rsidRPr="005F2C48" w:rsidRDefault="00AF39CE" w:rsidP="00AF39CE">
      <w:pPr>
        <w:numPr>
          <w:ilvl w:val="0"/>
          <w:numId w:val="7"/>
        </w:numPr>
        <w:tabs>
          <w:tab w:val="clear" w:pos="1215"/>
          <w:tab w:val="left" w:pos="851"/>
          <w:tab w:val="num" w:pos="1276"/>
        </w:tabs>
        <w:spacing w:before="120"/>
        <w:ind w:left="1213" w:hanging="357"/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u melioračních zařízení umístěných pod povrchem půdy zajistit jejich údržbu,</w:t>
      </w:r>
    </w:p>
    <w:p w14:paraId="5120787E" w14:textId="77777777" w:rsidR="00AF39CE" w:rsidRPr="005F2C48" w:rsidRDefault="00AF39CE" w:rsidP="00AF39CE">
      <w:pPr>
        <w:pStyle w:val="Zkladntext2"/>
        <w:numPr>
          <w:ilvl w:val="0"/>
          <w:numId w:val="7"/>
        </w:numPr>
        <w:tabs>
          <w:tab w:val="clear" w:pos="284"/>
          <w:tab w:val="clear" w:pos="568"/>
          <w:tab w:val="clear" w:pos="1215"/>
          <w:tab w:val="left" w:pos="851"/>
          <w:tab w:val="left" w:pos="1276"/>
        </w:tabs>
        <w:spacing w:before="120"/>
        <w:ind w:left="1213" w:hanging="357"/>
        <w:rPr>
          <w:rFonts w:ascii="Arial" w:hAnsi="Arial" w:cs="Arial"/>
          <w:bCs/>
          <w:sz w:val="22"/>
          <w:szCs w:val="22"/>
        </w:rPr>
      </w:pPr>
      <w:r w:rsidRPr="005F2C48">
        <w:rPr>
          <w:rFonts w:ascii="Arial" w:hAnsi="Arial" w:cs="Arial"/>
          <w:bCs/>
          <w:sz w:val="22"/>
          <w:szCs w:val="22"/>
        </w:rPr>
        <w:t>k hlavním melioračním zařízením umožnit přístup za účelem provedení údržby.</w:t>
      </w:r>
    </w:p>
    <w:p w14:paraId="614C5FA2" w14:textId="77777777" w:rsidR="00AF39CE" w:rsidRPr="005F2C48" w:rsidRDefault="00AF39CE" w:rsidP="00AF39CE">
      <w:pPr>
        <w:pStyle w:val="Zkladntext2"/>
        <w:tabs>
          <w:tab w:val="clear" w:pos="284"/>
          <w:tab w:val="clear" w:pos="568"/>
          <w:tab w:val="left" w:pos="851"/>
          <w:tab w:val="left" w:pos="1276"/>
        </w:tabs>
        <w:rPr>
          <w:rFonts w:ascii="Arial" w:hAnsi="Arial" w:cs="Arial"/>
          <w:bCs/>
          <w:sz w:val="22"/>
          <w:szCs w:val="22"/>
        </w:rPr>
      </w:pPr>
    </w:p>
    <w:p w14:paraId="49FDB107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VII</w:t>
      </w:r>
    </w:p>
    <w:p w14:paraId="247D37F4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</w:p>
    <w:p w14:paraId="72D86062" w14:textId="7D8F32F3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Pachtýř bere na vědomí a je srozuměn s tím, že pozemek</w:t>
      </w:r>
      <w:r w:rsidRPr="005F2C48">
        <w:rPr>
          <w:rFonts w:ascii="Arial" w:hAnsi="Arial" w:cs="Arial"/>
          <w:i/>
          <w:sz w:val="22"/>
          <w:szCs w:val="22"/>
        </w:rPr>
        <w:t>,</w:t>
      </w:r>
      <w:r w:rsidRPr="005F2C48">
        <w:rPr>
          <w:rFonts w:ascii="Arial" w:hAnsi="Arial" w:cs="Arial"/>
          <w:sz w:val="22"/>
          <w:szCs w:val="22"/>
        </w:rPr>
        <w:t xml:space="preserve"> který je předmětem pachtu dle této smlouvy, může být propachtovatelem převeden na třetí osoby v souladu s jeho dispozičním oprávněním. V případě změny vlastnictví platí ustanovení § 2221 a § 2222 OZ.</w:t>
      </w:r>
    </w:p>
    <w:p w14:paraId="71F67A26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515AD5B2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VIII</w:t>
      </w:r>
    </w:p>
    <w:p w14:paraId="24C4FAE7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</w:p>
    <w:p w14:paraId="33DA3407" w14:textId="77777777" w:rsidR="00AF39CE" w:rsidRPr="005F2C48" w:rsidRDefault="00AF39CE" w:rsidP="00AF39CE">
      <w:pPr>
        <w:pStyle w:val="Zkladntext2"/>
        <w:rPr>
          <w:rFonts w:ascii="Arial" w:hAnsi="Arial" w:cs="Arial"/>
          <w:bCs/>
          <w:sz w:val="22"/>
          <w:szCs w:val="22"/>
        </w:rPr>
      </w:pPr>
      <w:r w:rsidRPr="005F2C48">
        <w:rPr>
          <w:rFonts w:ascii="Arial" w:hAnsi="Arial" w:cs="Arial"/>
          <w:bCs/>
          <w:sz w:val="22"/>
          <w:szCs w:val="22"/>
        </w:rPr>
        <w:t>Pachtýř je oprávněn propachtovaný pozemek nebo jeho část</w:t>
      </w:r>
      <w:r w:rsidR="00755027">
        <w:rPr>
          <w:rFonts w:ascii="Arial" w:hAnsi="Arial" w:cs="Arial"/>
          <w:bCs/>
          <w:sz w:val="22"/>
          <w:szCs w:val="22"/>
        </w:rPr>
        <w:t>i</w:t>
      </w:r>
      <w:r w:rsidRPr="005F2C48">
        <w:rPr>
          <w:rFonts w:ascii="Arial" w:hAnsi="Arial" w:cs="Arial"/>
          <w:bCs/>
          <w:sz w:val="22"/>
          <w:szCs w:val="22"/>
        </w:rPr>
        <w:t xml:space="preserve"> propachtovat nebo dát do užívání třetí osobě jen s předchozím písemným souhlasem propachtovatele.</w:t>
      </w:r>
    </w:p>
    <w:p w14:paraId="550ACEA7" w14:textId="77777777" w:rsidR="00AF39CE" w:rsidRPr="005F2C48" w:rsidRDefault="00AF39CE" w:rsidP="00AF39CE">
      <w:pPr>
        <w:pStyle w:val="Zkladntext2"/>
        <w:rPr>
          <w:rFonts w:ascii="Arial" w:hAnsi="Arial" w:cs="Arial"/>
          <w:i/>
          <w:sz w:val="22"/>
          <w:szCs w:val="22"/>
        </w:rPr>
      </w:pPr>
    </w:p>
    <w:p w14:paraId="145A2F67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IX</w:t>
      </w:r>
    </w:p>
    <w:p w14:paraId="62D9349E" w14:textId="77777777" w:rsidR="00693C83" w:rsidRDefault="00693C83" w:rsidP="00693C83">
      <w:pPr>
        <w:jc w:val="both"/>
        <w:rPr>
          <w:rFonts w:ascii="Arial" w:hAnsi="Arial" w:cs="Arial"/>
          <w:sz w:val="22"/>
          <w:szCs w:val="22"/>
        </w:rPr>
      </w:pPr>
    </w:p>
    <w:p w14:paraId="41C48610" w14:textId="77777777" w:rsidR="00693C83" w:rsidRDefault="00693C83" w:rsidP="00693C83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bCs/>
          <w:sz w:val="22"/>
          <w:szCs w:val="22"/>
        </w:rPr>
        <w:t>Propachtovatel</w:t>
      </w:r>
      <w:r w:rsidRPr="00F661D7">
        <w:rPr>
          <w:rFonts w:ascii="Arial" w:hAnsi="Arial" w:cs="Arial"/>
          <w:i/>
          <w:sz w:val="22"/>
          <w:szCs w:val="22"/>
        </w:rPr>
        <w:t xml:space="preserve"> </w:t>
      </w:r>
      <w:r w:rsidRPr="00F661D7">
        <w:rPr>
          <w:rFonts w:ascii="Arial" w:hAnsi="Arial" w:cs="Arial"/>
          <w:sz w:val="22"/>
          <w:szCs w:val="22"/>
        </w:rPr>
        <w:t xml:space="preserve">jako správce osobních údajů dle zákona č. 110/2019 Sb., o zpracování osobních údajů, a platného nařízení (EU) 2016/679 (GDPR), tímto informuje ve smlouvě uvedený subjekt osobních údajů, že jeho údaje uvedené v této smlouvě zpracovává pro účely realizace, výkonu práv a povinností dle této smlouvy. Uvedený subjekt osobních údajů si je vědom svého práva přístupu ke svým osobním údajům, práva na opravu osobních údajů, jakož i dalších práv vyplývajících z výše uvedené legislativy. Smluvní strany se zavazují, že při správě a zpracování osobních údajů budou dále postupovat v souladu s aktuální platnou a účinnou legislativou. Postupy a opatření se </w:t>
      </w:r>
      <w:r w:rsidR="007D12E1">
        <w:rPr>
          <w:rFonts w:ascii="Arial" w:hAnsi="Arial" w:cs="Arial"/>
          <w:bCs/>
          <w:sz w:val="22"/>
          <w:szCs w:val="22"/>
        </w:rPr>
        <w:t>propachtovatel</w:t>
      </w:r>
      <w:r w:rsidRPr="00F661D7">
        <w:rPr>
          <w:rFonts w:ascii="Arial" w:hAnsi="Arial" w:cs="Arial"/>
          <w:sz w:val="22"/>
          <w:szCs w:val="22"/>
        </w:rPr>
        <w:t xml:space="preserve"> zavazuje dodržovat po celou dobu trvání skartační lhůty ve smyslu § 2 písm. s) zákona č. 499/2004 Sb., o archivnictví a spisové službě a o změně některých zákonů, ve znění pozdějších předpisů.</w:t>
      </w:r>
    </w:p>
    <w:p w14:paraId="2B57E689" w14:textId="77777777" w:rsidR="00693C83" w:rsidRDefault="00693C83" w:rsidP="00693C83">
      <w:pPr>
        <w:jc w:val="both"/>
        <w:rPr>
          <w:rFonts w:ascii="Arial" w:hAnsi="Arial" w:cs="Arial"/>
          <w:sz w:val="22"/>
          <w:szCs w:val="22"/>
        </w:rPr>
      </w:pPr>
    </w:p>
    <w:p w14:paraId="25D708C6" w14:textId="77777777" w:rsidR="00AF39CE" w:rsidRPr="005F2C48" w:rsidRDefault="00AF39CE" w:rsidP="00693C83">
      <w:pPr>
        <w:jc w:val="center"/>
        <w:rPr>
          <w:rFonts w:ascii="Arial" w:hAnsi="Arial" w:cs="Arial"/>
          <w:b/>
          <w:bCs/>
          <w:sz w:val="22"/>
          <w:szCs w:val="22"/>
        </w:rPr>
      </w:pPr>
      <w:r w:rsidRPr="005F2C48">
        <w:rPr>
          <w:rFonts w:ascii="Arial" w:hAnsi="Arial" w:cs="Arial"/>
          <w:b/>
          <w:bCs/>
          <w:sz w:val="22"/>
          <w:szCs w:val="22"/>
        </w:rPr>
        <w:t>Čl. X</w:t>
      </w:r>
    </w:p>
    <w:p w14:paraId="4578599D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Cs/>
          <w:sz w:val="22"/>
          <w:szCs w:val="22"/>
        </w:rPr>
      </w:pPr>
    </w:p>
    <w:p w14:paraId="3512B307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1) Smluvní strany se dohodly, že jakékoliv změny a doplňky této smlouvy jsou možné pouze písemnou formou dodatku k této smlouvě, a to na základě dohody smluvních stran, není-li touto smlouvou stanoveno jinak.</w:t>
      </w:r>
    </w:p>
    <w:p w14:paraId="296AE8F7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057801E8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2) Smluvní strany jsou povinny se vzájemně informovat o jakékoli změně údajů týkajících se jejich specifikace jako smluvní strany této smlouvy, a to nejpozději do 30 dnů ode dne změny.</w:t>
      </w:r>
    </w:p>
    <w:p w14:paraId="2BE7F28D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7C50E6EE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XI</w:t>
      </w:r>
    </w:p>
    <w:p w14:paraId="46B84540" w14:textId="70796C8B" w:rsidR="00AF39CE" w:rsidRDefault="005F50E4" w:rsidP="005F50E4">
      <w:pPr>
        <w:tabs>
          <w:tab w:val="left" w:pos="284"/>
          <w:tab w:val="left" w:pos="568"/>
        </w:tabs>
        <w:jc w:val="both"/>
        <w:rPr>
          <w:rFonts w:ascii="Arial" w:hAnsi="Arial" w:cs="Arial"/>
          <w:bCs/>
          <w:sz w:val="22"/>
          <w:szCs w:val="22"/>
        </w:rPr>
      </w:pPr>
      <w:r w:rsidRPr="005F50E4">
        <w:rPr>
          <w:rFonts w:ascii="Arial" w:hAnsi="Arial" w:cs="Arial"/>
          <w:bCs/>
          <w:sz w:val="22"/>
          <w:szCs w:val="22"/>
        </w:rPr>
        <w:t>Tato</w:t>
      </w:r>
      <w:r>
        <w:rPr>
          <w:rFonts w:ascii="Arial" w:hAnsi="Arial" w:cs="Arial"/>
          <w:bCs/>
          <w:sz w:val="22"/>
          <w:szCs w:val="22"/>
        </w:rPr>
        <w:t xml:space="preserve"> pachtovní smlouva č. 185N25/26 navazuje na ukončenou nájemní smlouvu č. 5N12/26 ze dne 13. 1. 2012.</w:t>
      </w:r>
    </w:p>
    <w:p w14:paraId="00ED97F4" w14:textId="77777777" w:rsidR="005F50E4" w:rsidRDefault="005F50E4" w:rsidP="005F50E4">
      <w:pPr>
        <w:tabs>
          <w:tab w:val="left" w:pos="284"/>
          <w:tab w:val="left" w:pos="568"/>
        </w:tabs>
        <w:jc w:val="both"/>
        <w:rPr>
          <w:rFonts w:ascii="Arial" w:hAnsi="Arial" w:cs="Arial"/>
          <w:bCs/>
          <w:sz w:val="22"/>
          <w:szCs w:val="22"/>
        </w:rPr>
      </w:pPr>
    </w:p>
    <w:p w14:paraId="1A5479B5" w14:textId="7387F227" w:rsidR="005F50E4" w:rsidRPr="005F50E4" w:rsidRDefault="005F50E4" w:rsidP="005F50E4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50E4">
        <w:rPr>
          <w:rFonts w:ascii="Arial" w:hAnsi="Arial" w:cs="Arial"/>
          <w:b/>
          <w:sz w:val="22"/>
          <w:szCs w:val="22"/>
        </w:rPr>
        <w:t>Čl. XII</w:t>
      </w:r>
    </w:p>
    <w:p w14:paraId="5D893CCE" w14:textId="77777777" w:rsidR="005F50E4" w:rsidRDefault="005F50E4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</w:p>
    <w:p w14:paraId="26458DC8" w14:textId="2F886302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Tato smlouva je vyhotovena v</w:t>
      </w:r>
      <w:r w:rsidR="005F50E4">
        <w:rPr>
          <w:rFonts w:ascii="Arial" w:hAnsi="Arial" w:cs="Arial"/>
          <w:sz w:val="22"/>
          <w:szCs w:val="22"/>
        </w:rPr>
        <w:t>e</w:t>
      </w:r>
      <w:r w:rsidRPr="005F2C48">
        <w:rPr>
          <w:rFonts w:ascii="Arial" w:hAnsi="Arial" w:cs="Arial"/>
          <w:sz w:val="22"/>
          <w:szCs w:val="22"/>
        </w:rPr>
        <w:t xml:space="preserve"> </w:t>
      </w:r>
      <w:r w:rsidR="005F50E4">
        <w:rPr>
          <w:rFonts w:ascii="Arial" w:hAnsi="Arial" w:cs="Arial"/>
          <w:sz w:val="22"/>
          <w:szCs w:val="22"/>
        </w:rPr>
        <w:t xml:space="preserve">dvou </w:t>
      </w:r>
      <w:r w:rsidRPr="005F2C48">
        <w:rPr>
          <w:rFonts w:ascii="Arial" w:hAnsi="Arial" w:cs="Arial"/>
          <w:sz w:val="22"/>
          <w:szCs w:val="22"/>
        </w:rPr>
        <w:t>stejnopisech, z nichž každý má platnost originálu</w:t>
      </w:r>
      <w:r w:rsidR="005F50E4">
        <w:rPr>
          <w:rFonts w:ascii="Arial" w:hAnsi="Arial" w:cs="Arial"/>
          <w:sz w:val="22"/>
          <w:szCs w:val="22"/>
        </w:rPr>
        <w:t>. Jeden</w:t>
      </w:r>
      <w:r w:rsidRPr="005F2C48">
        <w:rPr>
          <w:rFonts w:ascii="Arial" w:hAnsi="Arial" w:cs="Arial"/>
          <w:sz w:val="22"/>
          <w:szCs w:val="22"/>
        </w:rPr>
        <w:t xml:space="preserve"> </w:t>
      </w:r>
      <w:r w:rsidRPr="005F50E4">
        <w:rPr>
          <w:rFonts w:ascii="Arial" w:hAnsi="Arial" w:cs="Arial"/>
          <w:sz w:val="22"/>
          <w:szCs w:val="22"/>
        </w:rPr>
        <w:t>stejnopis</w:t>
      </w:r>
      <w:r w:rsidRPr="005F2C48">
        <w:rPr>
          <w:rFonts w:ascii="Arial" w:hAnsi="Arial" w:cs="Arial"/>
          <w:sz w:val="22"/>
          <w:szCs w:val="22"/>
        </w:rPr>
        <w:t xml:space="preserve"> přebírá pachtýř a jeden je určen pro propachtovatele.</w:t>
      </w:r>
    </w:p>
    <w:p w14:paraId="555CE9DA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688432E0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32A09DAF" w14:textId="77777777" w:rsidR="00AF39CE" w:rsidRPr="005F2C48" w:rsidRDefault="00AF39CE" w:rsidP="00AF39CE">
      <w:pPr>
        <w:pStyle w:val="Nadpis4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lastRenderedPageBreak/>
        <w:t>Čl. XII</w:t>
      </w:r>
    </w:p>
    <w:p w14:paraId="68D6524B" w14:textId="77777777" w:rsidR="00AF39CE" w:rsidRPr="00B85318" w:rsidRDefault="00AF39CE" w:rsidP="00AF39CE">
      <w:pPr>
        <w:rPr>
          <w:rFonts w:ascii="Arial" w:hAnsi="Arial" w:cs="Arial"/>
          <w:sz w:val="22"/>
          <w:szCs w:val="22"/>
          <w:highlight w:val="yellow"/>
        </w:rPr>
      </w:pPr>
    </w:p>
    <w:p w14:paraId="447A1C12" w14:textId="77777777" w:rsidR="00AF39CE" w:rsidRPr="005F50E4" w:rsidRDefault="00AF39CE" w:rsidP="00AF39CE">
      <w:pPr>
        <w:pStyle w:val="para"/>
        <w:tabs>
          <w:tab w:val="clear" w:pos="709"/>
        </w:tabs>
        <w:jc w:val="both"/>
        <w:rPr>
          <w:rFonts w:ascii="Arial" w:hAnsi="Arial" w:cs="Arial"/>
          <w:b w:val="0"/>
          <w:sz w:val="22"/>
          <w:szCs w:val="22"/>
        </w:rPr>
      </w:pPr>
      <w:bookmarkStart w:id="6" w:name="_Hlk22718715"/>
      <w:r w:rsidRPr="005F50E4">
        <w:rPr>
          <w:rFonts w:ascii="Arial" w:hAnsi="Arial" w:cs="Arial"/>
          <w:b w:val="0"/>
          <w:sz w:val="22"/>
          <w:szCs w:val="22"/>
        </w:rPr>
        <w:t xml:space="preserve">Tato smlouva nabývá platnosti dnem podpisu smluvními stranami a účinnosti dnem uvedeným v Čl. IV této smlouvy, </w:t>
      </w:r>
      <w:bookmarkEnd w:id="6"/>
      <w:r w:rsidRPr="005F50E4">
        <w:rPr>
          <w:rFonts w:ascii="Arial" w:hAnsi="Arial" w:cs="Arial"/>
          <w:b w:val="0"/>
          <w:sz w:val="22"/>
          <w:szCs w:val="22"/>
        </w:rPr>
        <w:t xml:space="preserve">nejdříve však dnem uveřejnění v registru smluv dle ustanovení § 6 odst. 1 zákona č. 340/2015 Sb., o zvláštních podmínkách účinnosti některých smluv, uveřejňování těchto smluv a o registru smluv </w:t>
      </w:r>
      <w:bookmarkStart w:id="7" w:name="_Hlk22718820"/>
      <w:r w:rsidRPr="005F50E4">
        <w:rPr>
          <w:rFonts w:ascii="Arial" w:hAnsi="Arial" w:cs="Arial"/>
          <w:b w:val="0"/>
          <w:sz w:val="22"/>
          <w:szCs w:val="22"/>
        </w:rPr>
        <w:t>(zákon o registru smluv)</w:t>
      </w:r>
      <w:bookmarkEnd w:id="7"/>
      <w:r w:rsidRPr="005F50E4">
        <w:rPr>
          <w:rFonts w:ascii="Arial" w:hAnsi="Arial" w:cs="Arial"/>
          <w:b w:val="0"/>
          <w:sz w:val="22"/>
          <w:szCs w:val="22"/>
        </w:rPr>
        <w:t>, ve znění pozdějších předpisů.</w:t>
      </w:r>
    </w:p>
    <w:p w14:paraId="1B93B83B" w14:textId="77777777" w:rsidR="00AF39CE" w:rsidRPr="005F2C48" w:rsidRDefault="00AF39CE" w:rsidP="00AF39CE">
      <w:pPr>
        <w:pStyle w:val="para"/>
        <w:tabs>
          <w:tab w:val="clear" w:pos="709"/>
        </w:tabs>
        <w:spacing w:before="120"/>
        <w:jc w:val="both"/>
        <w:rPr>
          <w:rFonts w:ascii="Arial" w:hAnsi="Arial" w:cs="Arial"/>
          <w:b w:val="0"/>
          <w:sz w:val="22"/>
          <w:szCs w:val="22"/>
        </w:rPr>
      </w:pPr>
      <w:r w:rsidRPr="005F50E4">
        <w:rPr>
          <w:rFonts w:ascii="Arial" w:hAnsi="Arial" w:cs="Arial"/>
          <w:b w:val="0"/>
          <w:sz w:val="22"/>
          <w:szCs w:val="22"/>
        </w:rPr>
        <w:t>Uveřejnění této smlouvy v registru smluv zajistí propachtovatel.</w:t>
      </w:r>
    </w:p>
    <w:p w14:paraId="0D0F7EA3" w14:textId="77777777" w:rsidR="00AF39CE" w:rsidRPr="005F2C48" w:rsidRDefault="00AF39CE" w:rsidP="00AF39CE">
      <w:pPr>
        <w:tabs>
          <w:tab w:val="left" w:pos="284"/>
          <w:tab w:val="left" w:pos="568"/>
        </w:tabs>
        <w:jc w:val="both"/>
        <w:rPr>
          <w:rFonts w:ascii="Arial" w:hAnsi="Arial" w:cs="Arial"/>
          <w:sz w:val="22"/>
          <w:szCs w:val="22"/>
        </w:rPr>
      </w:pPr>
    </w:p>
    <w:p w14:paraId="2D8B465D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b/>
          <w:sz w:val="22"/>
          <w:szCs w:val="22"/>
        </w:rPr>
      </w:pPr>
      <w:r w:rsidRPr="005F2C48">
        <w:rPr>
          <w:rFonts w:ascii="Arial" w:hAnsi="Arial" w:cs="Arial"/>
          <w:b/>
          <w:sz w:val="22"/>
          <w:szCs w:val="22"/>
        </w:rPr>
        <w:t>Čl. XIII</w:t>
      </w:r>
    </w:p>
    <w:p w14:paraId="53171D2C" w14:textId="77777777" w:rsidR="00AF39CE" w:rsidRPr="005F2C48" w:rsidRDefault="00AF39CE" w:rsidP="00AF39CE">
      <w:pPr>
        <w:tabs>
          <w:tab w:val="left" w:pos="284"/>
          <w:tab w:val="left" w:pos="568"/>
        </w:tabs>
        <w:jc w:val="center"/>
        <w:rPr>
          <w:rFonts w:ascii="Arial" w:hAnsi="Arial" w:cs="Arial"/>
          <w:sz w:val="22"/>
          <w:szCs w:val="22"/>
        </w:rPr>
      </w:pPr>
    </w:p>
    <w:p w14:paraId="38C71473" w14:textId="77777777" w:rsidR="00AF39CE" w:rsidRPr="005F2C48" w:rsidRDefault="00AF39CE" w:rsidP="00AF39CE">
      <w:pPr>
        <w:tabs>
          <w:tab w:val="left" w:pos="567"/>
        </w:tabs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>Smluvní strany po přečtení této smlouvy prohlašují, že s jejím obsahem souhlasí a že tato smlouva je shodným projevem jejich vážné a svobodné vůle, a na důkaz toho připojují své podpisy.</w:t>
      </w:r>
    </w:p>
    <w:p w14:paraId="48685618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65BBBA26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6DE11F11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7071B227" w14:textId="53BA562C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  <w:r w:rsidRPr="005F2C48">
        <w:rPr>
          <w:rFonts w:ascii="Arial" w:hAnsi="Arial" w:cs="Arial"/>
          <w:sz w:val="22"/>
          <w:szCs w:val="22"/>
        </w:rPr>
        <w:t xml:space="preserve">V </w:t>
      </w:r>
      <w:r w:rsidR="005F50E4" w:rsidRPr="005F50E4">
        <w:rPr>
          <w:rFonts w:ascii="Arial" w:hAnsi="Arial" w:cs="Arial"/>
          <w:sz w:val="22"/>
          <w:szCs w:val="22"/>
        </w:rPr>
        <w:t>Bruntále</w:t>
      </w:r>
      <w:r w:rsidRPr="005F2C48">
        <w:rPr>
          <w:rFonts w:ascii="Arial" w:hAnsi="Arial" w:cs="Arial"/>
          <w:sz w:val="22"/>
          <w:szCs w:val="22"/>
        </w:rPr>
        <w:t xml:space="preserve"> dne </w:t>
      </w:r>
      <w:r w:rsidR="004B0935">
        <w:rPr>
          <w:rFonts w:ascii="Arial" w:hAnsi="Arial" w:cs="Arial"/>
          <w:sz w:val="22"/>
          <w:szCs w:val="22"/>
        </w:rPr>
        <w:t>13.8.2025</w:t>
      </w:r>
    </w:p>
    <w:p w14:paraId="54CC806C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44678B9F" w14:textId="77777777" w:rsidR="00AF39CE" w:rsidRPr="005F2C48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555EB26A" w14:textId="77777777" w:rsidR="00AF39CE" w:rsidRPr="0087119A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2CEF605B" w14:textId="77777777" w:rsidR="00AF39CE" w:rsidRDefault="00AF39CE" w:rsidP="00AF39CE">
      <w:pPr>
        <w:jc w:val="both"/>
        <w:rPr>
          <w:rFonts w:ascii="Arial" w:hAnsi="Arial" w:cs="Arial"/>
          <w:sz w:val="22"/>
          <w:szCs w:val="22"/>
        </w:rPr>
        <w:sectPr w:rsidR="00AF39CE" w:rsidSect="00F81B02">
          <w:headerReference w:type="even" r:id="rId13"/>
          <w:footerReference w:type="default" r:id="rId14"/>
          <w:headerReference w:type="first" r:id="rId15"/>
          <w:type w:val="continuous"/>
          <w:pgSz w:w="11906" w:h="16838"/>
          <w:pgMar w:top="851" w:right="1418" w:bottom="1418" w:left="1418" w:header="709" w:footer="709" w:gutter="0"/>
          <w:cols w:space="708"/>
          <w:docGrid w:linePitch="360"/>
        </w:sectPr>
      </w:pPr>
    </w:p>
    <w:p w14:paraId="76AFE309" w14:textId="77777777" w:rsidR="00F207F5" w:rsidRDefault="00F207F5" w:rsidP="00DE6F71">
      <w:pPr>
        <w:tabs>
          <w:tab w:val="left" w:pos="5670"/>
        </w:tabs>
        <w:rPr>
          <w:rFonts w:ascii="Arial" w:hAnsi="Arial" w:cs="Arial"/>
          <w:sz w:val="22"/>
          <w:szCs w:val="22"/>
        </w:rPr>
      </w:pPr>
    </w:p>
    <w:p w14:paraId="76504059" w14:textId="2BBC6D0A" w:rsidR="00AF39CE" w:rsidRPr="0087119A" w:rsidRDefault="00AF39CE" w:rsidP="00DE6F71">
      <w:pPr>
        <w:tabs>
          <w:tab w:val="left" w:pos="5670"/>
        </w:tabs>
        <w:rPr>
          <w:rFonts w:ascii="Arial" w:hAnsi="Arial" w:cs="Arial"/>
          <w:sz w:val="22"/>
          <w:szCs w:val="22"/>
        </w:rPr>
      </w:pPr>
      <w:r w:rsidRPr="0087119A">
        <w:rPr>
          <w:rFonts w:ascii="Arial" w:hAnsi="Arial" w:cs="Arial"/>
          <w:sz w:val="22"/>
          <w:szCs w:val="22"/>
        </w:rPr>
        <w:t>………………………………….</w:t>
      </w:r>
    </w:p>
    <w:p w14:paraId="3932A507" w14:textId="77777777" w:rsidR="005F50E4" w:rsidRPr="005F50E4" w:rsidRDefault="005F50E4" w:rsidP="005F50E4">
      <w:pPr>
        <w:pStyle w:val="adresa"/>
        <w:tabs>
          <w:tab w:val="left" w:pos="4860"/>
        </w:tabs>
        <w:rPr>
          <w:rFonts w:ascii="Arial" w:hAnsi="Arial" w:cs="Arial"/>
          <w:sz w:val="22"/>
        </w:rPr>
      </w:pPr>
      <w:r w:rsidRPr="005F50E4">
        <w:rPr>
          <w:rFonts w:ascii="Arial" w:hAnsi="Arial" w:cs="Arial"/>
          <w:sz w:val="22"/>
        </w:rPr>
        <w:t>Ing. Kateřina Neumanová</w:t>
      </w:r>
    </w:p>
    <w:p w14:paraId="66F1D3B5" w14:textId="77777777" w:rsidR="005F50E4" w:rsidRPr="005F50E4" w:rsidRDefault="005F50E4" w:rsidP="005F50E4">
      <w:pPr>
        <w:pStyle w:val="adresa"/>
        <w:tabs>
          <w:tab w:val="left" w:pos="4860"/>
        </w:tabs>
        <w:rPr>
          <w:rFonts w:ascii="Arial" w:hAnsi="Arial" w:cs="Arial"/>
          <w:sz w:val="22"/>
        </w:rPr>
      </w:pPr>
      <w:r w:rsidRPr="005F50E4">
        <w:rPr>
          <w:rFonts w:ascii="Arial" w:hAnsi="Arial" w:cs="Arial"/>
          <w:sz w:val="22"/>
        </w:rPr>
        <w:t xml:space="preserve">zástupkyně ředitelky </w:t>
      </w:r>
    </w:p>
    <w:p w14:paraId="6653C29C" w14:textId="77777777" w:rsidR="005F50E4" w:rsidRPr="005F50E4" w:rsidRDefault="005F50E4" w:rsidP="005F50E4">
      <w:pPr>
        <w:pStyle w:val="adresa"/>
        <w:tabs>
          <w:tab w:val="left" w:pos="4860"/>
        </w:tabs>
        <w:rPr>
          <w:rFonts w:ascii="Arial" w:hAnsi="Arial" w:cs="Arial"/>
          <w:sz w:val="22"/>
        </w:rPr>
      </w:pPr>
      <w:r w:rsidRPr="005F50E4">
        <w:rPr>
          <w:rFonts w:ascii="Arial" w:hAnsi="Arial" w:cs="Arial"/>
          <w:sz w:val="22"/>
        </w:rPr>
        <w:t xml:space="preserve">Krajského pozemkového úřadu </w:t>
      </w:r>
    </w:p>
    <w:p w14:paraId="365DBE2D" w14:textId="77777777" w:rsidR="005F50E4" w:rsidRPr="005F50E4" w:rsidRDefault="005F50E4" w:rsidP="005F50E4">
      <w:pPr>
        <w:pStyle w:val="adresa"/>
        <w:tabs>
          <w:tab w:val="left" w:pos="4860"/>
        </w:tabs>
        <w:rPr>
          <w:rFonts w:ascii="Arial" w:hAnsi="Arial" w:cs="Arial"/>
          <w:sz w:val="22"/>
        </w:rPr>
      </w:pPr>
      <w:r w:rsidRPr="005F50E4">
        <w:rPr>
          <w:rFonts w:ascii="Arial" w:hAnsi="Arial" w:cs="Arial"/>
          <w:sz w:val="22"/>
        </w:rPr>
        <w:t>pro Moravskoslezský kraj</w:t>
      </w:r>
    </w:p>
    <w:p w14:paraId="37AF5F7D" w14:textId="77777777" w:rsidR="005F50E4" w:rsidRDefault="005F50E4" w:rsidP="00DE6F71">
      <w:pPr>
        <w:pStyle w:val="adresa"/>
        <w:tabs>
          <w:tab w:val="left" w:pos="4860"/>
        </w:tabs>
        <w:jc w:val="left"/>
        <w:rPr>
          <w:rFonts w:ascii="Arial" w:hAnsi="Arial" w:cs="Arial"/>
          <w:sz w:val="22"/>
        </w:rPr>
      </w:pPr>
    </w:p>
    <w:p w14:paraId="7CEFA1CE" w14:textId="77777777" w:rsidR="00FB1F50" w:rsidRDefault="00754C97" w:rsidP="00DE6F71">
      <w:pPr>
        <w:rPr>
          <w:rFonts w:ascii="Arial" w:hAnsi="Arial" w:cs="Arial"/>
          <w:snapToGrid w:val="0"/>
          <w:color w:val="000000"/>
          <w:sz w:val="22"/>
          <w:szCs w:val="22"/>
        </w:rPr>
      </w:pPr>
      <w:r w:rsidRPr="00627F14">
        <w:rPr>
          <w:rFonts w:ascii="Arial" w:hAnsi="Arial" w:cs="Arial"/>
          <w:sz w:val="22"/>
          <w:szCs w:val="22"/>
        </w:rPr>
        <w:t>p</w:t>
      </w:r>
      <w:r w:rsidR="00AF39CE" w:rsidRPr="00627F14">
        <w:rPr>
          <w:rFonts w:ascii="Arial" w:hAnsi="Arial" w:cs="Arial"/>
          <w:sz w:val="22"/>
          <w:szCs w:val="22"/>
        </w:rPr>
        <w:t>ropachtovatel</w:t>
      </w:r>
      <w:bookmarkStart w:id="8" w:name="_Hlk155951305"/>
      <w:r w:rsidR="00D73A79">
        <w:rPr>
          <w:rFonts w:ascii="Arial" w:hAnsi="Arial" w:cs="Arial"/>
          <w:sz w:val="22"/>
          <w:szCs w:val="22"/>
        </w:rPr>
        <w:br w:type="column"/>
      </w:r>
      <w:bookmarkStart w:id="9" w:name="_Hlk156982838"/>
      <w:r w:rsidR="00EE3C47">
        <w:rPr>
          <w:rFonts w:ascii="Arial" w:hAnsi="Arial" w:cs="Arial"/>
          <w:sz w:val="22"/>
          <w:szCs w:val="22"/>
        </w:rPr>
        <w:br/>
      </w:r>
      <w:r w:rsidR="00D604BD" w:rsidRPr="0087119A">
        <w:rPr>
          <w:rFonts w:ascii="Arial" w:hAnsi="Arial" w:cs="Arial"/>
          <w:sz w:val="22"/>
          <w:szCs w:val="22"/>
        </w:rPr>
        <w:t>……………………………..</w:t>
      </w:r>
      <w:r w:rsidR="00D604BD">
        <w:rPr>
          <w:rFonts w:ascii="Arial" w:hAnsi="Arial" w:cs="Arial"/>
          <w:sz w:val="22"/>
          <w:szCs w:val="22"/>
        </w:rPr>
        <w:t xml:space="preserve"> </w:t>
      </w:r>
      <w:r w:rsidR="00D604BD">
        <w:rPr>
          <w:rFonts w:ascii="Arial" w:hAnsi="Arial" w:cs="Arial"/>
          <w:sz w:val="22"/>
          <w:szCs w:val="22"/>
        </w:rPr>
        <w:br/>
      </w:r>
      <w:r w:rsidR="005F50E4">
        <w:rPr>
          <w:rFonts w:ascii="Arial" w:hAnsi="Arial" w:cs="Arial"/>
          <w:snapToGrid w:val="0"/>
          <w:color w:val="000000"/>
          <w:sz w:val="22"/>
          <w:szCs w:val="22"/>
        </w:rPr>
        <w:t xml:space="preserve">Mgr. Radovan </w:t>
      </w:r>
      <w:r>
        <w:rPr>
          <w:rFonts w:ascii="Arial" w:hAnsi="Arial" w:cs="Arial"/>
          <w:snapToGrid w:val="0"/>
          <w:color w:val="000000"/>
          <w:sz w:val="22"/>
          <w:szCs w:val="22"/>
        </w:rPr>
        <w:t>Jílka</w:t>
      </w:r>
    </w:p>
    <w:p w14:paraId="197A5DA3" w14:textId="02F7F145" w:rsidR="005F50E4" w:rsidRDefault="00754C97" w:rsidP="00DE6F71">
      <w:pPr>
        <w:rPr>
          <w:rFonts w:ascii="Arial" w:hAnsi="Arial" w:cs="Arial"/>
          <w:snapToGrid w:val="0"/>
          <w:color w:val="000000"/>
          <w:sz w:val="22"/>
          <w:szCs w:val="22"/>
        </w:rPr>
      </w:pPr>
      <w:r>
        <w:rPr>
          <w:rFonts w:ascii="Arial" w:hAnsi="Arial" w:cs="Arial"/>
          <w:snapToGrid w:val="0"/>
          <w:color w:val="000000"/>
          <w:sz w:val="22"/>
          <w:szCs w:val="22"/>
        </w:rPr>
        <w:t xml:space="preserve"> </w:t>
      </w:r>
      <w:r w:rsidR="005F50E4">
        <w:rPr>
          <w:rFonts w:ascii="Arial" w:hAnsi="Arial" w:cs="Arial"/>
          <w:snapToGrid w:val="0"/>
          <w:color w:val="000000"/>
          <w:sz w:val="22"/>
          <w:szCs w:val="22"/>
        </w:rPr>
        <w:t xml:space="preserve"> </w:t>
      </w:r>
    </w:p>
    <w:p w14:paraId="31AF1F8E" w14:textId="7A368ADE" w:rsidR="001B45B3" w:rsidRDefault="00D604BD" w:rsidP="00DE6F71">
      <w:pPr>
        <w:rPr>
          <w:rFonts w:ascii="Arial" w:hAnsi="Arial" w:cs="Arial"/>
          <w:sz w:val="22"/>
          <w:szCs w:val="22"/>
        </w:rPr>
      </w:pPr>
      <w:r w:rsidRPr="006C6375">
        <w:rPr>
          <w:rFonts w:ascii="Arial" w:hAnsi="Arial" w:cs="Arial"/>
          <w:iCs/>
          <w:sz w:val="22"/>
          <w:szCs w:val="22"/>
        </w:rPr>
        <w:t>pachtýř</w:t>
      </w:r>
      <w:r w:rsidR="005C2842">
        <w:rPr>
          <w:rFonts w:ascii="Arial" w:hAnsi="Arial" w:cs="Arial"/>
          <w:sz w:val="22"/>
          <w:szCs w:val="22"/>
        </w:rPr>
        <w:br/>
      </w:r>
      <w:r>
        <w:rPr>
          <w:rFonts w:ascii="Arial" w:hAnsi="Arial" w:cs="Arial"/>
          <w:iCs/>
          <w:sz w:val="22"/>
          <w:szCs w:val="22"/>
        </w:rPr>
        <w:br/>
      </w:r>
      <w:bookmarkStart w:id="10" w:name="_Hlk156982843"/>
      <w:bookmarkStart w:id="11" w:name="_Hlk156982848"/>
      <w:bookmarkEnd w:id="9"/>
      <w:bookmarkEnd w:id="10"/>
      <w:bookmarkEnd w:id="11"/>
    </w:p>
    <w:bookmarkEnd w:id="8"/>
    <w:p w14:paraId="18F98A52" w14:textId="77777777" w:rsidR="000A2441" w:rsidRDefault="000A2441" w:rsidP="00DE6F71">
      <w:pPr>
        <w:tabs>
          <w:tab w:val="left" w:pos="5664"/>
        </w:tabs>
        <w:rPr>
          <w:rFonts w:ascii="Arial" w:hAnsi="Arial" w:cs="Arial"/>
          <w:sz w:val="22"/>
          <w:szCs w:val="22"/>
        </w:rPr>
      </w:pPr>
    </w:p>
    <w:p w14:paraId="6CB0276D" w14:textId="06F236DC" w:rsidR="000A2441" w:rsidRDefault="000A2441" w:rsidP="00DE6F71">
      <w:pPr>
        <w:tabs>
          <w:tab w:val="left" w:pos="5664"/>
        </w:tabs>
        <w:rPr>
          <w:rFonts w:ascii="Arial" w:hAnsi="Arial" w:cs="Arial"/>
          <w:sz w:val="22"/>
          <w:szCs w:val="22"/>
        </w:rPr>
        <w:sectPr w:rsidR="000A2441" w:rsidSect="00F81B02">
          <w:headerReference w:type="even" r:id="rId16"/>
          <w:headerReference w:type="default" r:id="rId17"/>
          <w:footerReference w:type="default" r:id="rId18"/>
          <w:headerReference w:type="first" r:id="rId19"/>
          <w:type w:val="continuous"/>
          <w:pgSz w:w="11906" w:h="16838"/>
          <w:pgMar w:top="851" w:right="1418" w:bottom="851" w:left="1418" w:header="709" w:footer="709" w:gutter="0"/>
          <w:cols w:num="2" w:space="708"/>
        </w:sectPr>
      </w:pPr>
    </w:p>
    <w:p w14:paraId="3CE584D9" w14:textId="77777777" w:rsidR="00AF39CE" w:rsidRDefault="00AF39CE" w:rsidP="00AF39CE">
      <w:pPr>
        <w:tabs>
          <w:tab w:val="left" w:pos="5664"/>
        </w:tabs>
        <w:rPr>
          <w:rFonts w:ascii="Arial" w:hAnsi="Arial" w:cs="Arial"/>
          <w:sz w:val="22"/>
          <w:szCs w:val="22"/>
        </w:rPr>
      </w:pPr>
    </w:p>
    <w:p w14:paraId="4C26433C" w14:textId="77777777" w:rsidR="00AF39CE" w:rsidRDefault="00AF39CE" w:rsidP="00AF39CE">
      <w:pPr>
        <w:jc w:val="both"/>
        <w:rPr>
          <w:rFonts w:ascii="Arial" w:hAnsi="Arial" w:cs="Arial"/>
          <w:sz w:val="22"/>
          <w:szCs w:val="22"/>
        </w:rPr>
        <w:sectPr w:rsidR="00AF39CE" w:rsidSect="00F81B02">
          <w:type w:val="continuous"/>
          <w:pgSz w:w="11906" w:h="16838"/>
          <w:pgMar w:top="851" w:right="1418" w:bottom="851" w:left="1418" w:header="709" w:footer="709" w:gutter="0"/>
          <w:cols w:space="708"/>
        </w:sectPr>
      </w:pPr>
    </w:p>
    <w:p w14:paraId="72EE3CCB" w14:textId="77777777" w:rsidR="00AF39CE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2D4C19A3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663B980D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4E28D5D8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2250D8E7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4E434B53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389F3C72" w14:textId="59E1B3B0" w:rsidR="00AF39CE" w:rsidRDefault="00FB1F50" w:rsidP="00AF39CE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………………………………..</w:t>
      </w:r>
    </w:p>
    <w:p w14:paraId="0E7E9577" w14:textId="77777777" w:rsidR="00FB1F50" w:rsidRDefault="00FB1F50" w:rsidP="00AF39CE">
      <w:pPr>
        <w:jc w:val="both"/>
        <w:rPr>
          <w:rFonts w:ascii="Arial" w:hAnsi="Arial" w:cs="Arial"/>
          <w:sz w:val="22"/>
          <w:szCs w:val="22"/>
        </w:rPr>
      </w:pPr>
    </w:p>
    <w:p w14:paraId="0A716168" w14:textId="313F3559" w:rsidR="00AF39CE" w:rsidRPr="005F2C48" w:rsidRDefault="00AF39CE" w:rsidP="00AF39CE">
      <w:pPr>
        <w:jc w:val="both"/>
        <w:rPr>
          <w:rFonts w:ascii="Arial" w:hAnsi="Arial" w:cs="Arial"/>
          <w:bCs/>
        </w:rPr>
      </w:pPr>
      <w:r w:rsidRPr="005F2C48">
        <w:rPr>
          <w:rFonts w:ascii="Arial" w:hAnsi="Arial" w:cs="Arial"/>
          <w:bCs/>
        </w:rPr>
        <w:t>Za správnost:</w:t>
      </w:r>
      <w:r>
        <w:rPr>
          <w:rFonts w:ascii="Arial" w:hAnsi="Arial" w:cs="Arial"/>
          <w:bCs/>
        </w:rPr>
        <w:t xml:space="preserve"> </w:t>
      </w:r>
      <w:r w:rsidR="005F50E4">
        <w:rPr>
          <w:rFonts w:ascii="Arial" w:hAnsi="Arial" w:cs="Arial"/>
          <w:bCs/>
        </w:rPr>
        <w:t>Bc. Adriana Walterová</w:t>
      </w:r>
    </w:p>
    <w:p w14:paraId="67573B26" w14:textId="77777777" w:rsidR="00AF39CE" w:rsidRPr="005F2C48" w:rsidRDefault="00AF39CE" w:rsidP="00AF39CE">
      <w:pPr>
        <w:pStyle w:val="Zkladntext31"/>
        <w:rPr>
          <w:rFonts w:ascii="Arial" w:hAnsi="Arial" w:cs="Arial"/>
          <w:bCs/>
          <w:sz w:val="22"/>
          <w:szCs w:val="22"/>
          <w:lang w:eastAsia="cs-CZ"/>
        </w:rPr>
      </w:pPr>
    </w:p>
    <w:p w14:paraId="18850908" w14:textId="77777777" w:rsidR="00AF39CE" w:rsidRPr="005F2C48" w:rsidRDefault="00AF39CE" w:rsidP="00AF39CE">
      <w:pPr>
        <w:pStyle w:val="Zkladntext31"/>
        <w:rPr>
          <w:rFonts w:ascii="Arial" w:hAnsi="Arial" w:cs="Arial"/>
          <w:bCs/>
          <w:sz w:val="22"/>
          <w:szCs w:val="22"/>
          <w:lang w:eastAsia="cs-CZ"/>
        </w:rPr>
      </w:pPr>
    </w:p>
    <w:p w14:paraId="466159DF" w14:textId="77777777" w:rsidR="00AF39CE" w:rsidRPr="005F2C48" w:rsidRDefault="00AF39CE" w:rsidP="00AF39CE">
      <w:pPr>
        <w:pStyle w:val="Zkladntext31"/>
        <w:tabs>
          <w:tab w:val="left" w:pos="3782"/>
        </w:tabs>
        <w:rPr>
          <w:rFonts w:ascii="Arial" w:hAnsi="Arial" w:cs="Arial"/>
          <w:bCs/>
          <w:sz w:val="22"/>
          <w:szCs w:val="22"/>
          <w:lang w:eastAsia="cs-CZ"/>
        </w:rPr>
      </w:pPr>
    </w:p>
    <w:p w14:paraId="5FB9C311" w14:textId="77777777" w:rsidR="00AF39CE" w:rsidRPr="005F50E4" w:rsidRDefault="00AF39CE" w:rsidP="00AF39CE">
      <w:pPr>
        <w:jc w:val="both"/>
        <w:rPr>
          <w:rFonts w:ascii="Arial" w:hAnsi="Arial" w:cs="Arial"/>
          <w:sz w:val="22"/>
          <w:szCs w:val="22"/>
        </w:rPr>
      </w:pPr>
      <w:bookmarkStart w:id="12" w:name="_Hlk22718877"/>
      <w:r w:rsidRPr="005F50E4">
        <w:rPr>
          <w:rFonts w:ascii="Arial" w:hAnsi="Arial" w:cs="Arial"/>
          <w:sz w:val="22"/>
          <w:szCs w:val="22"/>
        </w:rPr>
        <w:t>Tato smlouva byla uveřejněna v registru smluv dle zákona č. 340/2015 Sb., o zvláštních podmínkách účinnosti některých smluv, uveřejňování těchto smluv a o registru smluv (zákon o registru smluv), ve znění pozdějších předpisů.</w:t>
      </w:r>
    </w:p>
    <w:p w14:paraId="747D4794" w14:textId="77777777" w:rsidR="00AF39CE" w:rsidRPr="005F50E4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052FE1E5" w14:textId="500702AA" w:rsidR="00AF39CE" w:rsidRPr="005F50E4" w:rsidRDefault="00AF39CE" w:rsidP="00FB1F50">
      <w:pPr>
        <w:spacing w:line="360" w:lineRule="auto"/>
        <w:jc w:val="both"/>
        <w:rPr>
          <w:rFonts w:ascii="Arial" w:hAnsi="Arial" w:cs="Arial"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 xml:space="preserve">Datum registrace: </w:t>
      </w:r>
    </w:p>
    <w:p w14:paraId="18F9BBAD" w14:textId="14263BBC" w:rsidR="00AF39CE" w:rsidRPr="005F50E4" w:rsidRDefault="00AF39CE" w:rsidP="00FB1F50">
      <w:pPr>
        <w:spacing w:line="360" w:lineRule="auto"/>
        <w:jc w:val="both"/>
        <w:rPr>
          <w:rFonts w:ascii="Arial" w:hAnsi="Arial" w:cs="Arial"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 xml:space="preserve">ID smlouvy: </w:t>
      </w:r>
    </w:p>
    <w:p w14:paraId="3FA19924" w14:textId="702F20E7" w:rsidR="00AF39CE" w:rsidRPr="005F50E4" w:rsidRDefault="00AF39CE" w:rsidP="00FB1F50">
      <w:pPr>
        <w:spacing w:line="360" w:lineRule="auto"/>
        <w:jc w:val="both"/>
        <w:rPr>
          <w:rFonts w:ascii="Arial" w:hAnsi="Arial" w:cs="Arial"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 xml:space="preserve">ID verze: </w:t>
      </w:r>
    </w:p>
    <w:p w14:paraId="357CC3E2" w14:textId="088B48B1" w:rsidR="00AF39CE" w:rsidRPr="005F50E4" w:rsidRDefault="00AF39CE" w:rsidP="00FB1F50">
      <w:pPr>
        <w:spacing w:line="360" w:lineRule="auto"/>
        <w:jc w:val="both"/>
        <w:rPr>
          <w:rFonts w:ascii="Arial" w:hAnsi="Arial" w:cs="Arial"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>Registraci provedl</w:t>
      </w:r>
      <w:r w:rsidR="00FB1F50">
        <w:rPr>
          <w:rFonts w:ascii="Arial" w:hAnsi="Arial" w:cs="Arial"/>
          <w:sz w:val="22"/>
          <w:szCs w:val="22"/>
        </w:rPr>
        <w:t>a</w:t>
      </w:r>
      <w:r w:rsidRPr="005F50E4">
        <w:rPr>
          <w:rFonts w:ascii="Arial" w:hAnsi="Arial" w:cs="Arial"/>
          <w:sz w:val="22"/>
          <w:szCs w:val="22"/>
        </w:rPr>
        <w:t xml:space="preserve"> </w:t>
      </w:r>
      <w:r w:rsidR="005F50E4">
        <w:rPr>
          <w:rFonts w:ascii="Arial" w:hAnsi="Arial" w:cs="Arial"/>
          <w:sz w:val="22"/>
          <w:szCs w:val="22"/>
        </w:rPr>
        <w:t>Bc. Adriana Walterová</w:t>
      </w:r>
    </w:p>
    <w:p w14:paraId="0E738BB9" w14:textId="77777777" w:rsidR="00AF39CE" w:rsidRDefault="00AF39CE" w:rsidP="00AF39CE">
      <w:pPr>
        <w:jc w:val="both"/>
        <w:rPr>
          <w:rFonts w:ascii="Arial" w:hAnsi="Arial" w:cs="Arial"/>
          <w:sz w:val="22"/>
          <w:szCs w:val="22"/>
        </w:rPr>
      </w:pPr>
    </w:p>
    <w:p w14:paraId="48F79AC2" w14:textId="77777777" w:rsid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6BED6A20" w14:textId="77777777" w:rsidR="005F50E4" w:rsidRPr="005F50E4" w:rsidRDefault="005F50E4" w:rsidP="00AF39CE">
      <w:pPr>
        <w:jc w:val="both"/>
        <w:rPr>
          <w:rFonts w:ascii="Arial" w:hAnsi="Arial" w:cs="Arial"/>
          <w:sz w:val="22"/>
          <w:szCs w:val="22"/>
        </w:rPr>
      </w:pPr>
    </w:p>
    <w:p w14:paraId="01C3EACA" w14:textId="6244F931" w:rsidR="00AF39CE" w:rsidRPr="005F50E4" w:rsidRDefault="00AF39CE" w:rsidP="00AF39CE">
      <w:pPr>
        <w:jc w:val="both"/>
        <w:rPr>
          <w:rFonts w:ascii="Arial" w:hAnsi="Arial" w:cs="Arial"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 xml:space="preserve">V </w:t>
      </w:r>
      <w:r w:rsidR="00FB1F50">
        <w:rPr>
          <w:rFonts w:ascii="Arial" w:hAnsi="Arial" w:cs="Arial"/>
          <w:sz w:val="22"/>
          <w:szCs w:val="22"/>
        </w:rPr>
        <w:t>Bruntále</w:t>
      </w:r>
      <w:r w:rsidRPr="005F50E4">
        <w:rPr>
          <w:rFonts w:ascii="Arial" w:hAnsi="Arial" w:cs="Arial"/>
          <w:sz w:val="22"/>
          <w:szCs w:val="22"/>
        </w:rPr>
        <w:t xml:space="preserve"> dne ……………..</w:t>
      </w:r>
      <w:r w:rsidRPr="005F50E4">
        <w:rPr>
          <w:rFonts w:ascii="Arial" w:hAnsi="Arial" w:cs="Arial"/>
          <w:sz w:val="22"/>
          <w:szCs w:val="22"/>
        </w:rPr>
        <w:tab/>
      </w:r>
      <w:r w:rsidRPr="005F50E4">
        <w:rPr>
          <w:rFonts w:ascii="Arial" w:hAnsi="Arial" w:cs="Arial"/>
          <w:sz w:val="22"/>
          <w:szCs w:val="22"/>
        </w:rPr>
        <w:tab/>
      </w:r>
      <w:r w:rsidRPr="005F50E4">
        <w:rPr>
          <w:rFonts w:ascii="Arial" w:hAnsi="Arial" w:cs="Arial"/>
          <w:sz w:val="22"/>
          <w:szCs w:val="22"/>
        </w:rPr>
        <w:tab/>
      </w:r>
      <w:r w:rsidR="00FB1F50">
        <w:rPr>
          <w:rFonts w:ascii="Arial" w:hAnsi="Arial" w:cs="Arial"/>
          <w:sz w:val="22"/>
          <w:szCs w:val="22"/>
        </w:rPr>
        <w:t xml:space="preserve">               </w:t>
      </w:r>
      <w:r w:rsidRPr="005F50E4">
        <w:rPr>
          <w:rFonts w:ascii="Arial" w:hAnsi="Arial" w:cs="Arial"/>
          <w:sz w:val="22"/>
          <w:szCs w:val="22"/>
        </w:rPr>
        <w:t>…………………………………..</w:t>
      </w:r>
    </w:p>
    <w:p w14:paraId="3CCAE297" w14:textId="61AC6C1B" w:rsidR="005A3547" w:rsidRPr="0000581D" w:rsidRDefault="00AF39CE" w:rsidP="0000581D">
      <w:pPr>
        <w:tabs>
          <w:tab w:val="left" w:pos="4962"/>
        </w:tabs>
        <w:jc w:val="both"/>
        <w:rPr>
          <w:rStyle w:val="Siln"/>
          <w:rFonts w:ascii="Arial" w:hAnsi="Arial" w:cs="Arial"/>
          <w:b w:val="0"/>
          <w:bCs w:val="0"/>
          <w:i/>
          <w:sz w:val="22"/>
          <w:szCs w:val="22"/>
        </w:rPr>
      </w:pPr>
      <w:r w:rsidRPr="005F50E4">
        <w:rPr>
          <w:rFonts w:ascii="Arial" w:hAnsi="Arial" w:cs="Arial"/>
          <w:sz w:val="22"/>
          <w:szCs w:val="22"/>
        </w:rPr>
        <w:tab/>
      </w:r>
      <w:r w:rsidRPr="005F50E4">
        <w:rPr>
          <w:rFonts w:ascii="Arial" w:hAnsi="Arial" w:cs="Arial"/>
          <w:i/>
          <w:sz w:val="22"/>
          <w:szCs w:val="22"/>
        </w:rPr>
        <w:t>podpis odpovědného zaměstnance</w:t>
      </w:r>
      <w:bookmarkEnd w:id="12"/>
    </w:p>
    <w:sectPr w:rsidR="005A3547" w:rsidRPr="0000581D" w:rsidSect="00F81B02">
      <w:headerReference w:type="even" r:id="rId20"/>
      <w:headerReference w:type="default" r:id="rId21"/>
      <w:footerReference w:type="default" r:id="rId22"/>
      <w:headerReference w:type="first" r:id="rId23"/>
      <w:type w:val="continuous"/>
      <w:pgSz w:w="11906" w:h="16838"/>
      <w:pgMar w:top="851" w:right="1418" w:bottom="851" w:left="1418" w:header="709" w:footer="709" w:gutter="0"/>
      <w:cols w:space="708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59BA9C92" w14:textId="77777777" w:rsidR="00886F24" w:rsidRDefault="00886F24">
      <w:r>
        <w:separator/>
      </w:r>
    </w:p>
  </w:endnote>
  <w:endnote w:type="continuationSeparator" w:id="0">
    <w:p w14:paraId="3DF2B690" w14:textId="77777777" w:rsidR="00886F24" w:rsidRDefault="00886F2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ms Rmn">
    <w:altName w:val="Times New Roman"/>
    <w:panose1 w:val="02020603040505020304"/>
    <w:charset w:val="00"/>
    <w:family w:val="roman"/>
    <w:notTrueType/>
    <w:pitch w:val="variable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70ED39" w14:textId="75C0826A" w:rsidR="00693C83" w:rsidRPr="00B14D38" w:rsidRDefault="00693C83" w:rsidP="00693C83">
    <w:pPr>
      <w:tabs>
        <w:tab w:val="center" w:pos="4550"/>
        <w:tab w:val="left" w:pos="5818"/>
      </w:tabs>
      <w:ind w:right="260"/>
      <w:jc w:val="right"/>
      <w:rPr>
        <w:rFonts w:ascii="Arial" w:hAnsi="Arial" w:cs="Arial"/>
        <w:color w:val="222A35"/>
        <w:sz w:val="18"/>
        <w:szCs w:val="18"/>
      </w:rPr>
    </w:pPr>
    <w:r w:rsidRPr="00B14D38">
      <w:rPr>
        <w:rFonts w:ascii="Arial" w:hAnsi="Arial" w:cs="Arial"/>
        <w:color w:val="323E4F"/>
        <w:sz w:val="18"/>
        <w:szCs w:val="18"/>
      </w:rPr>
      <w:fldChar w:fldCharType="begin"/>
    </w:r>
    <w:r w:rsidRPr="00B14D38">
      <w:rPr>
        <w:rFonts w:ascii="Arial" w:hAnsi="Arial" w:cs="Arial"/>
        <w:color w:val="323E4F"/>
        <w:sz w:val="18"/>
        <w:szCs w:val="18"/>
      </w:rPr>
      <w:instrText>PAGE   \* MERGEFORMAT</w:instrText>
    </w:r>
    <w:r w:rsidRPr="00B14D38">
      <w:rPr>
        <w:rFonts w:ascii="Arial" w:hAnsi="Arial" w:cs="Arial"/>
        <w:color w:val="323E4F"/>
        <w:sz w:val="18"/>
        <w:szCs w:val="18"/>
      </w:rPr>
      <w:fldChar w:fldCharType="separate"/>
    </w:r>
    <w:r w:rsidR="003B1D5C">
      <w:rPr>
        <w:rFonts w:ascii="Arial" w:hAnsi="Arial" w:cs="Arial"/>
        <w:noProof/>
        <w:color w:val="323E4F"/>
        <w:sz w:val="18"/>
        <w:szCs w:val="18"/>
      </w:rPr>
      <w:t>4</w:t>
    </w:r>
    <w:r w:rsidRPr="00B14D38">
      <w:rPr>
        <w:rFonts w:ascii="Arial" w:hAnsi="Arial" w:cs="Arial"/>
        <w:color w:val="323E4F"/>
        <w:sz w:val="18"/>
        <w:szCs w:val="18"/>
      </w:rPr>
      <w:fldChar w:fldCharType="end"/>
    </w:r>
    <w:r w:rsidRPr="00B14D38">
      <w:rPr>
        <w:rFonts w:ascii="Arial" w:hAnsi="Arial" w:cs="Arial"/>
        <w:color w:val="323E4F"/>
        <w:sz w:val="18"/>
        <w:szCs w:val="18"/>
      </w:rPr>
      <w:t>/</w:t>
    </w:r>
    <w:r w:rsidRPr="00B14D38">
      <w:rPr>
        <w:rFonts w:ascii="Arial" w:hAnsi="Arial" w:cs="Arial"/>
        <w:color w:val="323E4F"/>
        <w:sz w:val="18"/>
        <w:szCs w:val="18"/>
      </w:rPr>
      <w:fldChar w:fldCharType="begin"/>
    </w:r>
    <w:r w:rsidRPr="00B14D38">
      <w:rPr>
        <w:rFonts w:ascii="Arial" w:hAnsi="Arial" w:cs="Arial"/>
        <w:color w:val="323E4F"/>
        <w:sz w:val="18"/>
        <w:szCs w:val="18"/>
      </w:rPr>
      <w:instrText>NUMPAGES  \* Arabic  \* MERGEFORMAT</w:instrText>
    </w:r>
    <w:r w:rsidRPr="00B14D38">
      <w:rPr>
        <w:rFonts w:ascii="Arial" w:hAnsi="Arial" w:cs="Arial"/>
        <w:color w:val="323E4F"/>
        <w:sz w:val="18"/>
        <w:szCs w:val="18"/>
      </w:rPr>
      <w:fldChar w:fldCharType="separate"/>
    </w:r>
    <w:r w:rsidR="003B1D5C">
      <w:rPr>
        <w:rFonts w:ascii="Arial" w:hAnsi="Arial" w:cs="Arial"/>
        <w:noProof/>
        <w:color w:val="323E4F"/>
        <w:sz w:val="18"/>
        <w:szCs w:val="18"/>
      </w:rPr>
      <w:t>11</w:t>
    </w:r>
    <w:r w:rsidRPr="00B14D38">
      <w:rPr>
        <w:rFonts w:ascii="Arial" w:hAnsi="Arial" w:cs="Arial"/>
        <w:color w:val="323E4F"/>
        <w:sz w:val="18"/>
        <w:szCs w:val="18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C9DE4C7" w14:textId="13C634B9" w:rsidR="00693C83" w:rsidRPr="00F851E5" w:rsidRDefault="00693C83" w:rsidP="009F54BF">
    <w:pPr>
      <w:tabs>
        <w:tab w:val="center" w:pos="4550"/>
        <w:tab w:val="left" w:pos="5818"/>
      </w:tabs>
      <w:ind w:right="260"/>
      <w:jc w:val="right"/>
      <w:rPr>
        <w:rFonts w:ascii="Arial" w:hAnsi="Arial" w:cs="Arial"/>
        <w:color w:val="222A35"/>
        <w:sz w:val="18"/>
        <w:szCs w:val="18"/>
      </w:rPr>
    </w:pPr>
    <w:r w:rsidRPr="00F851E5">
      <w:rPr>
        <w:rFonts w:ascii="Arial" w:hAnsi="Arial" w:cs="Arial"/>
        <w:color w:val="323E4F"/>
        <w:sz w:val="18"/>
        <w:szCs w:val="18"/>
      </w:rPr>
      <w:fldChar w:fldCharType="begin"/>
    </w:r>
    <w:r w:rsidRPr="00925A9E">
      <w:rPr>
        <w:rFonts w:ascii="Arial" w:hAnsi="Arial" w:cs="Arial"/>
        <w:color w:val="323E4F"/>
        <w:sz w:val="18"/>
        <w:szCs w:val="18"/>
      </w:rPr>
      <w:instrText>PAGE   \* MERGEFORMAT</w:instrText>
    </w:r>
    <w:r w:rsidRPr="00F851E5">
      <w:rPr>
        <w:rFonts w:ascii="Arial" w:hAnsi="Arial" w:cs="Arial"/>
        <w:color w:val="323E4F"/>
        <w:sz w:val="18"/>
        <w:szCs w:val="18"/>
      </w:rPr>
      <w:fldChar w:fldCharType="separate"/>
    </w:r>
    <w:r w:rsidR="003B1D5C">
      <w:rPr>
        <w:rFonts w:ascii="Arial" w:hAnsi="Arial" w:cs="Arial"/>
        <w:noProof/>
        <w:color w:val="323E4F"/>
        <w:sz w:val="18"/>
        <w:szCs w:val="18"/>
      </w:rPr>
      <w:t>11</w:t>
    </w:r>
    <w:r w:rsidRPr="00F851E5">
      <w:rPr>
        <w:rFonts w:ascii="Arial" w:hAnsi="Arial" w:cs="Arial"/>
        <w:color w:val="323E4F"/>
        <w:sz w:val="18"/>
        <w:szCs w:val="18"/>
      </w:rPr>
      <w:fldChar w:fldCharType="end"/>
    </w:r>
    <w:r w:rsidRPr="00F851E5">
      <w:rPr>
        <w:rFonts w:ascii="Arial" w:hAnsi="Arial" w:cs="Arial"/>
        <w:color w:val="323E4F"/>
        <w:sz w:val="18"/>
        <w:szCs w:val="18"/>
      </w:rPr>
      <w:t>/</w:t>
    </w:r>
    <w:r w:rsidRPr="00F851E5">
      <w:rPr>
        <w:rFonts w:ascii="Arial" w:hAnsi="Arial" w:cs="Arial"/>
        <w:color w:val="323E4F"/>
        <w:sz w:val="18"/>
        <w:szCs w:val="18"/>
      </w:rPr>
      <w:fldChar w:fldCharType="begin"/>
    </w:r>
    <w:r w:rsidRPr="00F851E5">
      <w:rPr>
        <w:rFonts w:ascii="Arial" w:hAnsi="Arial" w:cs="Arial"/>
        <w:color w:val="323E4F"/>
        <w:sz w:val="18"/>
        <w:szCs w:val="18"/>
      </w:rPr>
      <w:instrText>NUMPAGES  \* Arabic  \* MERGEFORMAT</w:instrText>
    </w:r>
    <w:r w:rsidRPr="00F851E5">
      <w:rPr>
        <w:rFonts w:ascii="Arial" w:hAnsi="Arial" w:cs="Arial"/>
        <w:color w:val="323E4F"/>
        <w:sz w:val="18"/>
        <w:szCs w:val="18"/>
      </w:rPr>
      <w:fldChar w:fldCharType="separate"/>
    </w:r>
    <w:r w:rsidR="003B1D5C">
      <w:rPr>
        <w:rFonts w:ascii="Arial" w:hAnsi="Arial" w:cs="Arial"/>
        <w:noProof/>
        <w:color w:val="323E4F"/>
        <w:sz w:val="18"/>
        <w:szCs w:val="18"/>
      </w:rPr>
      <w:t>11</w:t>
    </w:r>
    <w:r w:rsidRPr="00F851E5">
      <w:rPr>
        <w:rFonts w:ascii="Arial" w:hAnsi="Arial" w:cs="Arial"/>
        <w:color w:val="323E4F"/>
        <w:sz w:val="18"/>
        <w:szCs w:val="18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782BC6" w14:textId="20AAF141" w:rsidR="00693C83" w:rsidRPr="00F851E5" w:rsidRDefault="00693C83" w:rsidP="009F54BF">
    <w:pPr>
      <w:tabs>
        <w:tab w:val="center" w:pos="4550"/>
        <w:tab w:val="left" w:pos="5818"/>
      </w:tabs>
      <w:ind w:right="260"/>
      <w:jc w:val="right"/>
      <w:rPr>
        <w:rFonts w:ascii="Arial" w:hAnsi="Arial" w:cs="Arial"/>
        <w:color w:val="222A35"/>
        <w:sz w:val="18"/>
        <w:szCs w:val="18"/>
      </w:rPr>
    </w:pPr>
    <w:r w:rsidRPr="00F851E5">
      <w:rPr>
        <w:rFonts w:ascii="Arial" w:hAnsi="Arial" w:cs="Arial"/>
        <w:color w:val="323E4F"/>
        <w:sz w:val="18"/>
        <w:szCs w:val="18"/>
      </w:rPr>
      <w:fldChar w:fldCharType="begin"/>
    </w:r>
    <w:r w:rsidRPr="00925A9E">
      <w:rPr>
        <w:rFonts w:ascii="Arial" w:hAnsi="Arial" w:cs="Arial"/>
        <w:color w:val="323E4F"/>
        <w:sz w:val="18"/>
        <w:szCs w:val="18"/>
      </w:rPr>
      <w:instrText>PAGE   \* MERGEFORMAT</w:instrText>
    </w:r>
    <w:r w:rsidRPr="00F851E5">
      <w:rPr>
        <w:rFonts w:ascii="Arial" w:hAnsi="Arial" w:cs="Arial"/>
        <w:color w:val="323E4F"/>
        <w:sz w:val="18"/>
        <w:szCs w:val="18"/>
      </w:rPr>
      <w:fldChar w:fldCharType="separate"/>
    </w:r>
    <w:r w:rsidR="004077E4">
      <w:rPr>
        <w:rFonts w:ascii="Arial" w:hAnsi="Arial" w:cs="Arial"/>
        <w:noProof/>
        <w:color w:val="323E4F"/>
        <w:sz w:val="18"/>
        <w:szCs w:val="18"/>
      </w:rPr>
      <w:t>12</w:t>
    </w:r>
    <w:r w:rsidRPr="00F851E5">
      <w:rPr>
        <w:rFonts w:ascii="Arial" w:hAnsi="Arial" w:cs="Arial"/>
        <w:color w:val="323E4F"/>
        <w:sz w:val="18"/>
        <w:szCs w:val="18"/>
      </w:rPr>
      <w:fldChar w:fldCharType="end"/>
    </w:r>
    <w:r w:rsidRPr="00F851E5">
      <w:rPr>
        <w:rFonts w:ascii="Arial" w:hAnsi="Arial" w:cs="Arial"/>
        <w:color w:val="323E4F"/>
        <w:sz w:val="18"/>
        <w:szCs w:val="18"/>
      </w:rPr>
      <w:t>/</w:t>
    </w:r>
    <w:r w:rsidRPr="00F851E5">
      <w:rPr>
        <w:rFonts w:ascii="Arial" w:hAnsi="Arial" w:cs="Arial"/>
        <w:color w:val="323E4F"/>
        <w:sz w:val="18"/>
        <w:szCs w:val="18"/>
      </w:rPr>
      <w:fldChar w:fldCharType="begin"/>
    </w:r>
    <w:r w:rsidRPr="00F851E5">
      <w:rPr>
        <w:rFonts w:ascii="Arial" w:hAnsi="Arial" w:cs="Arial"/>
        <w:color w:val="323E4F"/>
        <w:sz w:val="18"/>
        <w:szCs w:val="18"/>
      </w:rPr>
      <w:instrText>NUMPAGES  \* Arabic  \* MERGEFORMAT</w:instrText>
    </w:r>
    <w:r w:rsidRPr="00F851E5">
      <w:rPr>
        <w:rFonts w:ascii="Arial" w:hAnsi="Arial" w:cs="Arial"/>
        <w:color w:val="323E4F"/>
        <w:sz w:val="18"/>
        <w:szCs w:val="18"/>
      </w:rPr>
      <w:fldChar w:fldCharType="separate"/>
    </w:r>
    <w:r w:rsidR="004077E4">
      <w:rPr>
        <w:rFonts w:ascii="Arial" w:hAnsi="Arial" w:cs="Arial"/>
        <w:noProof/>
        <w:color w:val="323E4F"/>
        <w:sz w:val="18"/>
        <w:szCs w:val="18"/>
      </w:rPr>
      <w:t>12</w:t>
    </w:r>
    <w:r w:rsidRPr="00F851E5">
      <w:rPr>
        <w:rFonts w:ascii="Arial" w:hAnsi="Arial" w:cs="Arial"/>
        <w:color w:val="323E4F"/>
        <w:sz w:val="18"/>
        <w:szCs w:val="18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36CB3E1" w14:textId="77777777" w:rsidR="00886F24" w:rsidRDefault="00886F24">
      <w:r>
        <w:separator/>
      </w:r>
    </w:p>
  </w:footnote>
  <w:footnote w:type="continuationSeparator" w:id="0">
    <w:p w14:paraId="5B568508" w14:textId="77777777" w:rsidR="00886F24" w:rsidRDefault="00886F24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7D45DC8" w14:textId="6BD62091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10AC544A" wp14:editId="3F7A1836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1177792159" name="Text Box 2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008A20C" w14:textId="363D4F32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0AC544A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INTERNAL" style="position:absolute;margin-left:0;margin-top:0;width:36.55pt;height:26pt;z-index:25165926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DaP+CQIAABUEAAAOAAAAZHJzL2Uyb0RvYy54bWysU01v2zAMvQ/YfxB0X+z0C50Rp8haZBgQ&#10;tAXSoWdFlmIDlihITOzs14+S7Wbrdhp2kWmS4sd7T4u73rTsqHxowJZ8Pss5U1ZC1dh9yb+/rD/d&#10;chZQ2Eq0YFXJTyrwu+XHD4vOFeoCamgr5RkVsaHoXMlrRFdkWZC1MiLMwClLQQ3eCKRfv88qLzqq&#10;btrsIs9vsg585TxIFQJ5H4YgX6b6WiuJT1oHhawtOc2G6fTp3MUzWy5EsffC1Y0cxxD/MIURjaWm&#10;b6UeBAp28M0fpUwjPQTQOJNgMtC6kSrtQNvM83fbbGvhVNqFwAnuDabw/8rKx+PWPXuG/RfoicAI&#10;SOdCEcgZ9+m1N/FLkzKKE4SnN9hUj0yS8+rman57zZmk0OVlTrTEKtn5svMBvyowLBol98RKAksc&#10;NwGH1Ckl9rKwbto2MdPa3xxUM3qy84TRwn7Xj2PvoDrRNh4GooOT64Z6bkTAZ+GJWVqA1IpPdOgW&#10;upLDaHFWg//xN3/MJ8ApyllHSim5JSlz1n6zREQUVTLmn/Nr2pz5yb2bDHsw90D6m9NTcDKZMQ/b&#10;ydQezCvpeBUbUUhYSe1KjpN5j4Nk6R1ItVqlJNKPE7ixWydj6YhTBPGlfxXejUgjUfQIk4xE8Q7w&#10;ITfeDG51QII9sRExHYAcoSbtJT7HdxLF/et/yjq/5uVPAAAA//8DAFBLAwQUAAYACAAAACEA7odj&#10;f9kAAAADAQAADwAAAGRycy9kb3ducmV2LnhtbEyPwU7DMBBE70j8g7VI3KjjogAK2VQVUg+9lVI4&#10;u/GSBOJ1FG/b0K/HcIHLSqMZzbwtF5Pv1ZHG2AVGMLMMFHEdXMcNwu5ldfMAKoplZ/vAhPBFERbV&#10;5UVpCxdO/EzHrTQqlXAsLEIrMhRax7olb+MsDMTJew+jt5Lk2Gg32lMq972eZ9md9rbjtNDagZ5a&#10;qj+3B4/Q5csghl7Xq483b4I5b9b5eYN4fTUtH0EJTfIXhh/8hA5VYtqHA7uoeoT0iPze5N3fGlB7&#10;hHyega5K/Z+9+gYAAP//AwBQSwECLQAUAAYACAAAACEAtoM4kv4AAADhAQAAEwAAAAAAAAAAAAAA&#10;AAAAAAAAW0NvbnRlbnRfVHlwZXNdLnhtbFBLAQItABQABgAIAAAAIQA4/SH/1gAAAJQBAAALAAAA&#10;AAAAAAAAAAAAAC8BAABfcmVscy8ucmVsc1BLAQItABQABgAIAAAAIQBeDaP+CQIAABUEAAAOAAAA&#10;AAAAAAAAAAAAAC4CAABkcnMvZTJvRG9jLnhtbFBLAQItABQABgAIAAAAIQDuh2N/2QAAAAMBAAAP&#10;AAAAAAAAAAAAAAAAAGMEAABkcnMvZG93bnJldi54bWxQSwUGAAAAAAQABADzAAAAaQUAAAAA&#10;" filled="f" stroked="f">
              <v:textbox style="mso-fit-shape-to-text:t" inset="0,15pt,0,0">
                <w:txbxContent>
                  <w:p w14:paraId="1008A20C" w14:textId="363D4F32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A9E6A0F" w14:textId="1EB274CA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F373642" wp14:editId="6A41D227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925979627" name="Text Box 1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82EE0A3" w14:textId="596C9465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F373642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7" type="#_x0000_t202" alt="INTERNAL" style="position:absolute;margin-left:0;margin-top:0;width:36.55pt;height:26pt;z-index:25165824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RDhuCwIAABwEAAAOAAAAZHJzL2Uyb0RvYy54bWysU01v2zAMvQ/YfxB0X+z0C60Rp8haZBgQ&#10;tAXSoWdFlmMDkihITOzs14+S46Trdhp2kWmS4sd7T7P73mi2Vz60YEs+neScKSuhau225D9el19u&#10;OQsobCU0WFXygwr8fv7506xzhbqABnSlPKMiNhSdK3mD6IosC7JRRoQJOGUpWIM3AunXb7PKi46q&#10;G51d5PlN1oGvnAepQiDv4xDk81S/rpXE57oOCpkuOc2G6fTp3MQzm89EsfXCNa08jiH+YQojWktN&#10;T6UeBQq28+0fpUwrPQSocSLBZFDXrVRpB9pmmn/YZt0Ip9IuBE5wJ5jC/ysrn/Zr9+IZ9l+hJwIj&#10;IJ0LRSBn3KevvYlfmpRRnCA8nGBTPTJJzqubq+ntNWeSQpeXOdESq2Tny84H/KbAsGiU3BMrCSyx&#10;XwUcUseU2MvCstU6MaPtbw6qGT3ZecJoYb/pWVu9m34D1YGW8jDwHZxcttR6JQK+CE8E0x4kWnym&#10;o9bQlRyOFmcN+J9/88d8wp2inHUkmJJbUjRn+rslPqK2kjG9y68JAOZH92Y07M48AMlwSi/CyWTG&#10;PNSjWXswbyTnRWxEIWEltSs5juYDDsql5yDVYpGSSEZO4MqunYylI1wRy9f+TXh3BByJqScY1SSK&#10;D7gPufFmcIsdEvqJlAjtAOQRcZJgovX4XKLG3/+nrPOjnv8CAAD//wMAUEsDBBQABgAIAAAAIQDu&#10;h2N/2QAAAAMBAAAPAAAAZHJzL2Rvd25yZXYueG1sTI/BTsMwEETvSPyDtUjcqOOiAArZVBVSD72V&#10;Uji78ZIE4nUUb9vQr8dwgctKoxnNvC0Xk+/VkcbYBUYwswwUcR1cxw3C7mV18wAqimVn+8CE8EUR&#10;FtXlRWkLF078TMetNCqVcCwsQisyFFrHuiVv4ywMxMl7D6O3kuTYaDfaUyr3vZ5n2Z32tuO00NqB&#10;nlqqP7cHj9DlyyCGXterjzdvgjlv1vl5g3h9NS0fQQlN8heGH/yEDlVi2ocDu6h6hPSI/N7k3d8a&#10;UHuEfJ6Brkr9n736BgAA//8DAFBLAQItABQABgAIAAAAIQC2gziS/gAAAOEBAAATAAAAAAAAAAAA&#10;AAAAAAAAAABbQ29udGVudF9UeXBlc10ueG1sUEsBAi0AFAAGAAgAAAAhADj9If/WAAAAlAEAAAsA&#10;AAAAAAAAAAAAAAAALwEAAF9yZWxzLy5yZWxzUEsBAi0AFAAGAAgAAAAhAAxEOG4LAgAAHAQAAA4A&#10;AAAAAAAAAAAAAAAALgIAAGRycy9lMm9Eb2MueG1sUEsBAi0AFAAGAAgAAAAhAO6HY3/ZAAAAAwEA&#10;AA8AAAAAAAAAAAAAAAAAZQQAAGRycy9kb3ducmV2LnhtbFBLBQYAAAAABAAEAPMAAABrBQAAAAA=&#10;" filled="f" stroked="f">
              <v:textbox style="mso-fit-shape-to-text:t" inset="0,15pt,0,0">
                <w:txbxContent>
                  <w:p w14:paraId="182EE0A3" w14:textId="596C9465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1E7A44A" w14:textId="2F4C006F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11B96071" wp14:editId="494C71CA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724845502" name="Text Box 5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21F8D66" w14:textId="2F804C76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1B96071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INTERNAL" style="position:absolute;margin-left:0;margin-top:0;width:36.55pt;height:26pt;z-index:251662336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he8oDQIAABwEAAAOAAAAZHJzL2Uyb0RvYy54bWysU01v2zAMvQ/YfxB0X+ykH+iMOEXWIsOA&#10;oC2QDj0rshQbkEVBYmJnv36UHCdbt9Owi0yTFD/ee5rf961hB+VDA7bk00nOmbISqsbuSv79dfXp&#10;jrOAwlbCgFUlP6rA7xcfP8w7V6gZ1GAq5RkVsaHoXMlrRFdkWZC1akWYgFOWghp8K5B+/S6rvOio&#10;emuyWZ7fZh34ynmQKgTyPg5Bvkj1tVYSn7UOCpkpOc2G6fTp3MYzW8xFsfPC1Y08jSH+YYpWNJaa&#10;nks9ChRs75s/SrWN9BBA40RCm4HWjVRpB9pmmr/bZlMLp9IuBE5wZ5jC/ysrnw4b9+IZ9l+gJwIj&#10;IJ0LRSBn3KfXvo1fmpRRnCA8nmFTPTJJzuvb6+ndDWeSQldXOdESq2SXy84H/KqgZdEouSdWElji&#10;sA44pI4psZeFVWNMYsbY3xxUM3qyy4TRwn7bs6Yq+WycfgvVkZbyMPAdnFw11HotAr4ITwTTHiRa&#10;fKZDG+hKDieLsxr8j7/5Yz7hTlHOOhJMyS0pmjPzzRIfUVvJmH7ObwgA5kf3djTsvn0AkuGUXoST&#10;yYx5aEZTe2jfSM7L2IhCwkpqV3IczQcclEvPQarlMiWRjJzAtd04GUtHuCKWr/2b8O4EOBJTTzCq&#10;SRTvcB9y483glnsk9BMpEdoByBPiJMFE6+m5RI3/+p+yLo968RMAAP//AwBQSwMEFAAGAAgAAAAh&#10;AO6HY3/ZAAAAAwEAAA8AAABkcnMvZG93bnJldi54bWxMj8FOwzAQRO9I/IO1SNyo46IACtlUFVIP&#10;vZVSOLvxkgTidRRv29Cvx3CBy0qjGc28LReT79WRxtgFRjCzDBRxHVzHDcLuZXXzACqKZWf7wITw&#10;RREW1eVFaQsXTvxMx600KpVwLCxCKzIUWse6JW/jLAzEyXsPo7eS5NhoN9pTKve9nmfZnfa247TQ&#10;2oGeWqo/tweP0OXLIIZe16uPN2+COW/W+XmDeH01LR9BCU3yF4Yf/IQOVWLahwO7qHqE9Ij83uTd&#10;3xpQe4R8noGuSv2fvfoGAAD//wMAUEsBAi0AFAAGAAgAAAAhALaDOJL+AAAA4QEAABMAAAAAAAAA&#10;AAAAAAAAAAAAAFtDb250ZW50X1R5cGVzXS54bWxQSwECLQAUAAYACAAAACEAOP0h/9YAAACUAQAA&#10;CwAAAAAAAAAAAAAAAAAvAQAAX3JlbHMvLnJlbHNQSwECLQAUAAYACAAAACEAu4XvKA0CAAAcBAAA&#10;DgAAAAAAAAAAAAAAAAAuAgAAZHJzL2Uyb0RvYy54bWxQSwECLQAUAAYACAAAACEA7odjf9kAAAAD&#10;AQAADwAAAAAAAAAAAAAAAABnBAAAZHJzL2Rvd25yZXYueG1sUEsFBgAAAAAEAAQA8wAAAG0FAAAA&#10;AA==&#10;" filled="f" stroked="f">
              <v:textbox style="mso-fit-shape-to-text:t" inset="0,15pt,0,0">
                <w:txbxContent>
                  <w:p w14:paraId="221F8D66" w14:textId="2F804C76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E2CBCF7" w14:textId="6A760BB3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3360" behindDoc="0" locked="0" layoutInCell="1" allowOverlap="1" wp14:anchorId="4DABB276" wp14:editId="63A9FB4D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2079029722" name="Text Box 6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B0298C8" w14:textId="1DABF96A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DABB276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INTERNAL" style="position:absolute;margin-left:0;margin-top:0;width:36.55pt;height:26pt;z-index:25166336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Ol0VDAIAABwEAAAOAAAAZHJzL2Uyb0RvYy54bWysU01v2zAMvQ/YfxB0X+z0C50Rp8haZBgQ&#10;tAXSoWdFlmIDsihITOzs14+S42Rrexp2kWmS4sd7T7O7vjVsr3xowJZ8Osk5U1ZC1dhtyX++LL/c&#10;chZQ2EoYsKrkBxX43fzzp1nnCnUBNZhKeUZFbCg6V/Ia0RVZFmStWhEm4JSloAbfCqRfv80qLzqq&#10;3prsIs9vsg585TxIFQJ5H4Ygn6f6WiuJT1oHhcyUnGbDdPp0buKZzWei2Hrh6kYexxD/MEUrGktN&#10;T6UeBAq28827Um0jPQTQOJHQZqB1I1XagbaZ5m+2WdfCqbQLgRPcCabw/8rKx/3aPXuG/TfoicAI&#10;SOdCEcgZ9+m1b+OXJmUUJwgPJ9hUj0yS8+rmanp7zZmk0OVlTrTEKtn5svMBvytoWTRK7omVBJbY&#10;rwIOqWNK7GVh2RiTmDH2LwfVjJ7sPGG0sN/0rKmo+Tj9BqoDLeVh4Ds4uWyo9UoEfBaeCKY9SLT4&#10;RIc20JUcjhZnNfhfH/ljPuFOUc46EkzJLSmaM/PDEh9RW8mYfs2vCQDmR/dmNOyuvQeS4ZRehJPJ&#10;jHloRlN7aF9JzovYiELCSmpXchzNexyUS89BqsUiJZGMnMCVXTsZS0e4IpYv/avw7gg4ElOPMKpJ&#10;FG9wH3LjzeAWOyT0EykR2gHII+IkwUTr8blEjf/5n7LOj3r+GwAA//8DAFBLAwQUAAYACAAAACEA&#10;7odjf9kAAAADAQAADwAAAGRycy9kb3ducmV2LnhtbEyPwU7DMBBE70j8g7VI3KjjogAK2VQVUg+9&#10;lVI4u/GSBOJ1FG/b0K/HcIHLSqMZzbwtF5Pv1ZHG2AVGMLMMFHEdXMcNwu5ldfMAKoplZ/vAhPBF&#10;ERbV5UVpCxdO/EzHrTQqlXAsLEIrMhRax7olb+MsDMTJew+jt5Lk2Gg32lMq972eZ9md9rbjtNDa&#10;gZ5aqj+3B4/Q5csghl7Xq483b4I5b9b5eYN4fTUtH0EJTfIXhh/8hA5VYtqHA7uoeoT0iPze5N3f&#10;GlB7hHyega5K/Z+9+gYAAP//AwBQSwECLQAUAAYACAAAACEAtoM4kv4AAADhAQAAEwAAAAAAAAAA&#10;AAAAAAAAAAAAW0NvbnRlbnRfVHlwZXNdLnhtbFBLAQItABQABgAIAAAAIQA4/SH/1gAAAJQBAAAL&#10;AAAAAAAAAAAAAAAAAC8BAABfcmVscy8ucmVsc1BLAQItABQABgAIAAAAIQDWOl0VDAIAABwEAAAO&#10;AAAAAAAAAAAAAAAAAC4CAABkcnMvZTJvRG9jLnhtbFBLAQItABQABgAIAAAAIQDuh2N/2QAAAAMB&#10;AAAPAAAAAAAAAAAAAAAAAGYEAABkcnMvZG93bnJldi54bWxQSwUGAAAAAAQABADzAAAAbAUAAAAA&#10;" filled="f" stroked="f">
              <v:textbox style="mso-fit-shape-to-text:t" inset="0,15pt,0,0">
                <w:txbxContent>
                  <w:p w14:paraId="2B0298C8" w14:textId="1DABF96A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4B7810" w14:textId="293C665A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1312" behindDoc="0" locked="0" layoutInCell="1" allowOverlap="1" wp14:anchorId="0D2F5C12" wp14:editId="24FBCE26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1642356562" name="Text Box 4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2E0D35C" w14:textId="361970DA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D2F5C12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0" type="#_x0000_t202" alt="INTERNAL" style="position:absolute;margin-left:0;margin-top:0;width:36.55pt;height:26pt;z-index:25166131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BkClDQIAABwEAAAOAAAAZHJzL2Uyb0RvYy54bWysU01v2zAMvQ/YfxB0X+z0C50Rp8haZBgQ&#10;tAXSoWdFlmIDsihITOzs14+S42Rrexp2kWmS4sd7T7O7vjVsr3xowJZ8Osk5U1ZC1dhtyX++LL/c&#10;chZQ2EoYsKrkBxX43fzzp1nnCnUBNZhKeUZFbCg6V/Ia0RVZFmStWhEm4JSloAbfCqRfv80qLzqq&#10;3prsIs9vsg585TxIFQJ5H4Ygn6f6WiuJT1oHhcyUnGbDdPp0buKZzWei2Hrh6kYexxD/MEUrGktN&#10;T6UeBAq28827Um0jPQTQOJHQZqB1I1XagbaZ5m+2WdfCqbQLgRPcCabw/8rKx/3aPXuG/TfoicAI&#10;SOdCEcgZ9+m1b+OXJmUUJwgPJ9hUj0yS8+rmanp7zZmk0OVlTrTEKtn5svMBvytoWTRK7omVBJbY&#10;rwIOqWNK7GVh2RiTmDH2LwfVjJ7sPGG0sN/0rKlokHH6DVQHWsrDwHdwctlQ65UI+Cw8EUx7kGjx&#10;iQ5toCs5HC3OavC/PvLHfMKdopx1JJiSW1I0Z+aHJT6itpIx/ZpfEwDMj+7NaNhdew8kwym9CCeT&#10;GfPQjKb20L6SnBexEYWEldSu5Dia9zgol56DVItFSiIZOYEru3Yylo5wRSxf+lfh3RFwJKYeYVST&#10;KN7gPuTGm8EtdkjoJ1IitAOQR8RJgonW43OJGv/zP2WdH/X8NwAAAP//AwBQSwMEFAAGAAgAAAAh&#10;AO6HY3/ZAAAAAwEAAA8AAABkcnMvZG93bnJldi54bWxMj8FOwzAQRO9I/IO1SNyo46IACtlUFVIP&#10;vZVSOLvxkgTidRRv29Cvx3CBy0qjGc28LReT79WRxtgFRjCzDBRxHVzHDcLuZXXzACqKZWf7wITw&#10;RREW1eVFaQsXTvxMx600KpVwLCxCKzIUWse6JW/jLAzEyXsPo7eS5NhoN9pTKve9nmfZnfa247TQ&#10;2oGeWqo/tweP0OXLIIZe16uPN2+COW/W+XmDeH01LR9BCU3yF4Yf/IQOVWLahwO7qHqE9Ij83uTd&#10;3xpQe4R8noGuSv2fvfoGAAD//wMAUEsBAi0AFAAGAAgAAAAhALaDOJL+AAAA4QEAABMAAAAAAAAA&#10;AAAAAAAAAAAAAFtDb250ZW50X1R5cGVzXS54bWxQSwECLQAUAAYACAAAACEAOP0h/9YAAACUAQAA&#10;CwAAAAAAAAAAAAAAAAAvAQAAX3JlbHMvLnJlbHNQSwECLQAUAAYACAAAACEA1QZApQ0CAAAcBAAA&#10;DgAAAAAAAAAAAAAAAAAuAgAAZHJzL2Uyb0RvYy54bWxQSwECLQAUAAYACAAAACEA7odjf9kAAAAD&#10;AQAADwAAAAAAAAAAAAAAAABnBAAAZHJzL2Rvd25yZXYueG1sUEsFBgAAAAAEAAQA8wAAAG0FAAAA&#10;AA==&#10;" filled="f" stroked="f">
              <v:textbox style="mso-fit-shape-to-text:t" inset="0,15pt,0,0">
                <w:txbxContent>
                  <w:p w14:paraId="72E0D35C" w14:textId="361970DA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7A77F8" w14:textId="3EEB0C65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5408" behindDoc="0" locked="0" layoutInCell="1" allowOverlap="1" wp14:anchorId="5A474C64" wp14:editId="68E1E410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447533509" name="Text Box 8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889757C" w14:textId="6C6CE3D2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A474C64" id="_x0000_t202" coordsize="21600,21600" o:spt="202" path="m,l,21600r21600,l21600,xe">
              <v:stroke joinstyle="miter"/>
              <v:path gradientshapeok="t" o:connecttype="rect"/>
            </v:shapetype>
            <v:shape id="Text Box 8" o:spid="_x0000_s1031" type="#_x0000_t202" alt="INTERNAL" style="position:absolute;margin-left:0;margin-top:0;width:36.55pt;height:26pt;z-index:25166540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ufKYDgIAABwEAAAOAAAAZHJzL2Uyb0RvYy54bWysU01v2zAMvQ/YfxB0X+y0TdEZcYqsRYYB&#10;QVsgHXpWZCk2IIuCxMTOfv0oOU62bqdhF5kmKX689zS/71vDDsqHBmzJp5OcM2UlVI3dlfz76+rT&#10;HWcBha2EAatKflSB3y8+fph3rlBXUIOplGdUxIaicyWvEV2RZUHWqhVhAk5ZCmrwrUD69bus8qKj&#10;6q3JrvL8NuvAV86DVCGQ93EI8kWqr7WS+Kx1UMhMyWk2TKdP5zae2WIuip0Xrm7kaQzxD1O0orHU&#10;9FzqUaBge9/8UaptpIcAGicS2gy0bqRKO9A20/zdNptaOJV2IXCCO8MU/l9Z+XTYuBfPsP8CPREY&#10;AelcKAI54z699m380qSM4gTh8Qyb6pFJct7c3kzvZpxJCl1f50RLrJJdLjsf8KuClkWj5J5YSWCJ&#10;wzrgkDqmxF4WVo0xiRljf3NQzejJLhNGC/ttz5qq5LNx+i1UR1rKw8B3cHLVUOu1CPgiPBFMe5Bo&#10;8ZkObaArOZwszmrwP/7mj/mEO0U560gwJbekaM7MN0t8RG0lY/o5nxEAzI/u7WjYffsAJMMpvQgn&#10;kxnz0Iym9tC+kZyXsRGFhJXUruQ4mg84KJeeg1TLZUoiGTmBa7txMpaOcEUsX/s34d0JcCSmnmBU&#10;kyje4T7kxpvBLfdI6CdSIrQDkCfESYKJ1tNziRr/9T9lXR714icAAAD//wMAUEsDBBQABgAIAAAA&#10;IQDuh2N/2QAAAAMBAAAPAAAAZHJzL2Rvd25yZXYueG1sTI/BTsMwEETvSPyDtUjcqOOiAArZVBVS&#10;D72VUji78ZIE4nUUb9vQr8dwgctKoxnNvC0Xk+/VkcbYBUYwswwUcR1cxw3C7mV18wAqimVn+8CE&#10;8EURFtXlRWkLF078TMetNCqVcCwsQisyFFrHuiVv4ywMxMl7D6O3kuTYaDfaUyr3vZ5n2Z32tuO0&#10;0NqBnlqqP7cHj9DlyyCGXterjzdvgjlv1vl5g3h9NS0fQQlN8heGH/yEDlVi2ocDu6h6hPSI/N7k&#10;3d8aUHuEfJ6Brkr9n736BgAA//8DAFBLAQItABQABgAIAAAAIQC2gziS/gAAAOEBAAATAAAAAAAA&#10;AAAAAAAAAAAAAABbQ29udGVudF9UeXBlc10ueG1sUEsBAi0AFAAGAAgAAAAhADj9If/WAAAAlAEA&#10;AAsAAAAAAAAAAAAAAAAALwEAAF9yZWxzLy5yZWxzUEsBAi0AFAAGAAgAAAAhALi58pgOAgAAHAQA&#10;AA4AAAAAAAAAAAAAAAAALgIAAGRycy9lMm9Eb2MueG1sUEsBAi0AFAAGAAgAAAAhAO6HY3/ZAAAA&#10;AwEAAA8AAAAAAAAAAAAAAAAAaAQAAGRycy9kb3ducmV2LnhtbFBLBQYAAAAABAAEAPMAAABuBQAA&#10;AAA=&#10;" filled="f" stroked="f">
              <v:textbox style="mso-fit-shape-to-text:t" inset="0,15pt,0,0">
                <w:txbxContent>
                  <w:p w14:paraId="1889757C" w14:textId="6C6CE3D2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1538AB" w14:textId="6F21C27D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6432" behindDoc="0" locked="0" layoutInCell="1" allowOverlap="1" wp14:anchorId="7D2F165D" wp14:editId="10B652BB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1894525641" name="Text Box 9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3A3FEC4" w14:textId="35717873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D2F165D" id="_x0000_t202" coordsize="21600,21600" o:spt="202" path="m,l,21600r21600,l21600,xe">
              <v:stroke joinstyle="miter"/>
              <v:path gradientshapeok="t" o:connecttype="rect"/>
            </v:shapetype>
            <v:shape id="Text Box 9" o:spid="_x0000_s1032" type="#_x0000_t202" alt="INTERNAL" style="position:absolute;margin-left:0;margin-top:0;width:36.55pt;height:26pt;z-index:25166643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eCXeDQIAABwEAAAOAAAAZHJzL2Uyb0RvYy54bWysU01v2zAMvQ/YfxB0X+z0I+iMOEXWIsOA&#10;oC2QDj0rshQbkEVBYmJnv36UHCdbt9Owi0yTFD/ee5rf961hB+VDA7bk00nOmbISqsbuSv79dfXp&#10;jrOAwlbCgFUlP6rA7xcfP8w7V6grqMFUyjMqYkPRuZLXiK7IsiBr1YowAacsBTX4ViD9+l1WedFR&#10;9dZkV3k+yzrwlfMgVQjkfRyCfJHqa60kPmsdFDJTcpoN0+nTuY1ntpiLYueFqxt5GkP8wxStaCw1&#10;PZd6FCjY3jd/lGob6SGAxomENgOtG6nSDrTNNH+3zaYWTqVdCJzgzjCF/1dWPh027sUz7L9ATwRG&#10;QDoXikDOuE+vfRu/NCmjOEF4PMOmemSSnDezm+ndLWeSQtfXOdESq2SXy84H/KqgZdEouSdWElji&#10;sA44pI4psZeFVWNMYsbY3xxUM3qyy4TRwn7bs6Yq+WycfgvVkZbyMPAdnFw11HotAr4ITwTTHiRa&#10;fKZDG+hKDieLsxr8j7/5Yz7hTlHOOhJMyS0pmjPzzRIfUVvJmH7ObwkA5kf3djTsvn0AkuGUXoST&#10;yYx5aEZTe2jfSM7L2IhCwkpqV3IczQcclEvPQarlMiWRjJzAtd04GUtHuCKWr/2b8O4EOBJTTzCq&#10;SRTvcB9y483glnsk9BMpEdoByBPiJMFE6+m5RI3/+p+yLo968RMAAP//AwBQSwMEFAAGAAgAAAAh&#10;AO6HY3/ZAAAAAwEAAA8AAABkcnMvZG93bnJldi54bWxMj8FOwzAQRO9I/IO1SNyo46IACtlUFVIP&#10;vZVSOLvxkgTidRRv29Cvx3CBy0qjGc28LReT79WRxtgFRjCzDBRxHVzHDcLuZXXzACqKZWf7wITw&#10;RREW1eVFaQsXTvxMx600KpVwLCxCKzIUWse6JW/jLAzEyXsPo7eS5NhoN9pTKve9nmfZnfa247TQ&#10;2oGeWqo/tweP0OXLIIZe16uPN2+COW/W+XmDeH01LR9BCU3yF4Yf/IQOVWLahwO7qHqE9Ij83uTd&#10;3xpQe4R8noGuSv2fvfoGAAD//wMAUEsBAi0AFAAGAAgAAAAhALaDOJL+AAAA4QEAABMAAAAAAAAA&#10;AAAAAAAAAAAAAFtDb250ZW50X1R5cGVzXS54bWxQSwECLQAUAAYACAAAACEAOP0h/9YAAACUAQAA&#10;CwAAAAAAAAAAAAAAAAAvAQAAX3JlbHMvLnJlbHNQSwECLQAUAAYACAAAACEAD3gl3g0CAAAcBAAA&#10;DgAAAAAAAAAAAAAAAAAuAgAAZHJzL2Uyb0RvYy54bWxQSwECLQAUAAYACAAAACEA7odjf9kAAAAD&#10;AQAADwAAAAAAAAAAAAAAAABnBAAAZHJzL2Rvd25yZXYueG1sUEsFBgAAAAAEAAQA8wAAAG0FAAAA&#10;AA==&#10;" filled="f" stroked="f">
              <v:textbox style="mso-fit-shape-to-text:t" inset="0,15pt,0,0">
                <w:txbxContent>
                  <w:p w14:paraId="33A3FEC4" w14:textId="35717873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7CF2C99" w14:textId="393D236F" w:rsidR="008C27E6" w:rsidRDefault="008C27E6">
    <w:pPr>
      <w:pStyle w:val="Zhlav"/>
    </w:pPr>
    <w:r>
      <w:rPr>
        <w:noProof/>
        <w:lang w:val="en-US" w:eastAsia="en-US"/>
      </w:rPr>
      <mc:AlternateContent>
        <mc:Choice Requires="wps">
          <w:drawing>
            <wp:anchor distT="0" distB="0" distL="0" distR="0" simplePos="0" relativeHeight="251664384" behindDoc="0" locked="0" layoutInCell="1" allowOverlap="1" wp14:anchorId="79852886" wp14:editId="5EB3C974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464185" cy="330200"/>
              <wp:effectExtent l="0" t="0" r="12065" b="12700"/>
              <wp:wrapNone/>
              <wp:docPr id="602103688" name="Text Box 7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64185" cy="33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37D6AEE" w14:textId="0D7C1BE2" w:rsidR="008C27E6" w:rsidRPr="008C27E6" w:rsidRDefault="008C27E6" w:rsidP="008C27E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8C27E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18"/>
                              <w:szCs w:val="18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9852886" id="_x0000_t202" coordsize="21600,21600" o:spt="202" path="m,l,21600r21600,l21600,xe">
              <v:stroke joinstyle="miter"/>
              <v:path gradientshapeok="t" o:connecttype="rect"/>
            </v:shapetype>
            <v:shape id="Text Box 7" o:spid="_x0000_s1033" type="#_x0000_t202" alt="INTERNAL" style="position:absolute;margin-left:0;margin-top:0;width:36.55pt;height:26pt;z-index:25166438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x5fjDQIAABwEAAAOAAAAZHJzL2Uyb0RvYy54bWysU01v2zAMvQ/YfxB0X+z0a50Rp8haZBgQ&#10;tAXSoWdFlmIDsihITOzs14+S46Trdhp2kWmS4sd7T7O7vjVsr3xowJZ8Osk5U1ZC1dhtyX+8LD/d&#10;chZQ2EoYsKrkBxX43fzjh1nnCnUBNZhKeUZFbCg6V/Ia0RVZFmStWhEm4JSloAbfCqRfv80qLzqq&#10;3prsIs9vsg585TxIFQJ5H4Ygn6f6WiuJT1oHhcyUnGbDdPp0buKZzWei2Hrh6kYexxD/MEUrGktN&#10;T6UeBAq2880fpdpGegigcSKhzUDrRqq0A20zzd9ts66FU2kXAie4E0zh/5WVj/u1e/YM+6/QE4ER&#10;kM6FIpAz7tNr38YvTcooThAeTrCpHpkk59XN1fT2mjNJocvLnGiJVbLzZecDflPQsmiU3BMrCSyx&#10;XwUcUseU2MvCsjEmMWPsbw6qGT3ZecJoYb/pWVOV/PM4/QaqAy3lYeA7OLlsqPVKBHwWngimPUi0&#10;+ESHNtCVHI4WZzX4n3/zx3zCnaKcdSSYkltSNGfmuyU+oraSMf2SXxMAzI/uzWjYXXsPJMMpvQgn&#10;kxnz0Iym9tC+kpwXsRGFhJXUruQ4mvc4KJeeg1SLRUoiGTmBK7t2MpaOcEUsX/pX4d0RcCSmHmFU&#10;kyje4T7kxpvBLXZI6CdSIrQDkEfESYKJ1uNziRp/+5+yzo96/gsAAP//AwBQSwMEFAAGAAgAAAAh&#10;AO6HY3/ZAAAAAwEAAA8AAABkcnMvZG93bnJldi54bWxMj8FOwzAQRO9I/IO1SNyo46IACtlUFVIP&#10;vZVSOLvxkgTidRRv29Cvx3CBy0qjGc28LReT79WRxtgFRjCzDBRxHVzHDcLuZXXzACqKZWf7wITw&#10;RREW1eVFaQsXTvxMx600KpVwLCxCKzIUWse6JW/jLAzEyXsPo7eS5NhoN9pTKve9nmfZnfa247TQ&#10;2oGeWqo/tweP0OXLIIZe16uPN2+COW/W+XmDeH01LR9BCU3yF4Yf/IQOVWLahwO7qHqE9Ij83uTd&#10;3xpQe4R8noGuSv2fvfoGAAD//wMAUEsBAi0AFAAGAAgAAAAhALaDOJL+AAAA4QEAABMAAAAAAAAA&#10;AAAAAAAAAAAAAFtDb250ZW50X1R5cGVzXS54bWxQSwECLQAUAAYACAAAACEAOP0h/9YAAACUAQAA&#10;CwAAAAAAAAAAAAAAAAAvAQAAX3JlbHMvLnJlbHNQSwECLQAUAAYACAAAACEAYseX4w0CAAAcBAAA&#10;DgAAAAAAAAAAAAAAAAAuAgAAZHJzL2Uyb0RvYy54bWxQSwECLQAUAAYACAAAACEA7odjf9kAAAAD&#10;AQAADwAAAAAAAAAAAAAAAABnBAAAZHJzL2Rvd25yZXYueG1sUEsFBgAAAAAEAAQA8wAAAG0FAAAA&#10;AA==&#10;" filled="f" stroked="f">
              <v:textbox style="mso-fit-shape-to-text:t" inset="0,15pt,0,0">
                <w:txbxContent>
                  <w:p w14:paraId="537D6AEE" w14:textId="0D7C1BE2" w:rsidR="008C27E6" w:rsidRPr="008C27E6" w:rsidRDefault="008C27E6" w:rsidP="008C27E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</w:pPr>
                    <w:r w:rsidRPr="008C27E6">
                      <w:rPr>
                        <w:rFonts w:ascii="Calibri" w:eastAsia="Calibri" w:hAnsi="Calibri" w:cs="Calibri"/>
                        <w:noProof/>
                        <w:color w:val="000000"/>
                        <w:sz w:val="18"/>
                        <w:szCs w:val="18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580298A"/>
    <w:multiLevelType w:val="hybridMultilevel"/>
    <w:tmpl w:val="B838BC40"/>
    <w:lvl w:ilvl="0" w:tplc="84CCE458">
      <w:start w:val="1"/>
      <w:numFmt w:val="decimal"/>
      <w:lvlText w:val="%1)"/>
      <w:lvlJc w:val="left"/>
      <w:pPr>
        <w:tabs>
          <w:tab w:val="num" w:pos="1685"/>
        </w:tabs>
        <w:ind w:left="1685" w:hanging="975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tabs>
          <w:tab w:val="num" w:pos="1789"/>
        </w:tabs>
        <w:ind w:left="1789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509"/>
        </w:tabs>
        <w:ind w:left="2509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3229"/>
        </w:tabs>
        <w:ind w:left="3229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949"/>
        </w:tabs>
        <w:ind w:left="3949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669"/>
        </w:tabs>
        <w:ind w:left="4669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389"/>
        </w:tabs>
        <w:ind w:left="5389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6109"/>
        </w:tabs>
        <w:ind w:left="6109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829"/>
        </w:tabs>
        <w:ind w:left="6829" w:hanging="180"/>
      </w:pPr>
    </w:lvl>
  </w:abstractNum>
  <w:abstractNum w:abstractNumId="1" w15:restartNumberingAfterBreak="0">
    <w:nsid w:val="0794587D"/>
    <w:multiLevelType w:val="hybridMultilevel"/>
    <w:tmpl w:val="4E603856"/>
    <w:lvl w:ilvl="0" w:tplc="4C3AA778">
      <w:start w:val="1"/>
      <w:numFmt w:val="lowerLetter"/>
      <w:lvlText w:val="%1)"/>
      <w:lvlJc w:val="left"/>
      <w:pPr>
        <w:tabs>
          <w:tab w:val="num" w:pos="930"/>
        </w:tabs>
        <w:ind w:left="93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tabs>
          <w:tab w:val="num" w:pos="1650"/>
        </w:tabs>
        <w:ind w:left="165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370"/>
        </w:tabs>
        <w:ind w:left="237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3090"/>
        </w:tabs>
        <w:ind w:left="309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810"/>
        </w:tabs>
        <w:ind w:left="381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530"/>
        </w:tabs>
        <w:ind w:left="453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250"/>
        </w:tabs>
        <w:ind w:left="525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970"/>
        </w:tabs>
        <w:ind w:left="597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690"/>
        </w:tabs>
        <w:ind w:left="6690" w:hanging="180"/>
      </w:pPr>
    </w:lvl>
  </w:abstractNum>
  <w:abstractNum w:abstractNumId="2" w15:restartNumberingAfterBreak="0">
    <w:nsid w:val="15B154FD"/>
    <w:multiLevelType w:val="hybridMultilevel"/>
    <w:tmpl w:val="744891B0"/>
    <w:lvl w:ilvl="0" w:tplc="04050011">
      <w:start w:val="1"/>
      <w:numFmt w:val="decimal"/>
      <w:lvlText w:val="%1)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D3127EA"/>
    <w:multiLevelType w:val="singleLevel"/>
    <w:tmpl w:val="A6EC4F32"/>
    <w:lvl w:ilvl="0">
      <w:start w:val="1"/>
      <w:numFmt w:val="bullet"/>
      <w:lvlText w:val="-"/>
      <w:lvlJc w:val="left"/>
      <w:pPr>
        <w:tabs>
          <w:tab w:val="num" w:pos="360"/>
        </w:tabs>
        <w:ind w:left="360" w:hanging="360"/>
      </w:pPr>
      <w:rPr>
        <w:rFonts w:ascii="Times New Roman" w:hAnsi="Times New Roman" w:hint="default"/>
      </w:rPr>
    </w:lvl>
  </w:abstractNum>
  <w:abstractNum w:abstractNumId="4" w15:restartNumberingAfterBreak="0">
    <w:nsid w:val="20423C1A"/>
    <w:multiLevelType w:val="hybridMultilevel"/>
    <w:tmpl w:val="625E0CCA"/>
    <w:lvl w:ilvl="0" w:tplc="040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347044E"/>
    <w:multiLevelType w:val="hybridMultilevel"/>
    <w:tmpl w:val="99BE7D64"/>
    <w:lvl w:ilvl="0" w:tplc="04050011">
      <w:start w:val="1"/>
      <w:numFmt w:val="decimal"/>
      <w:lvlText w:val="%1)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9363FBA"/>
    <w:multiLevelType w:val="hybridMultilevel"/>
    <w:tmpl w:val="A4E8EB86"/>
    <w:lvl w:ilvl="0" w:tplc="7C066CFA">
      <w:start w:val="1"/>
      <w:numFmt w:val="decimal"/>
      <w:lvlText w:val="%1)"/>
      <w:lvlJc w:val="left"/>
      <w:pPr>
        <w:tabs>
          <w:tab w:val="num" w:pos="930"/>
        </w:tabs>
        <w:ind w:left="93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tabs>
          <w:tab w:val="num" w:pos="1650"/>
        </w:tabs>
        <w:ind w:left="165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370"/>
        </w:tabs>
        <w:ind w:left="237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3090"/>
        </w:tabs>
        <w:ind w:left="309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810"/>
        </w:tabs>
        <w:ind w:left="381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530"/>
        </w:tabs>
        <w:ind w:left="453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250"/>
        </w:tabs>
        <w:ind w:left="525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970"/>
        </w:tabs>
        <w:ind w:left="597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690"/>
        </w:tabs>
        <w:ind w:left="6690" w:hanging="180"/>
      </w:pPr>
    </w:lvl>
  </w:abstractNum>
  <w:abstractNum w:abstractNumId="7" w15:restartNumberingAfterBreak="0">
    <w:nsid w:val="2D4911FB"/>
    <w:multiLevelType w:val="hybridMultilevel"/>
    <w:tmpl w:val="190E9602"/>
    <w:lvl w:ilvl="0" w:tplc="04050011">
      <w:start w:val="1"/>
      <w:numFmt w:val="decimal"/>
      <w:lvlText w:val="%1)"/>
      <w:lvlJc w:val="left"/>
      <w:pPr>
        <w:ind w:left="720" w:hanging="360"/>
      </w:p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46754AEE"/>
    <w:multiLevelType w:val="hybridMultilevel"/>
    <w:tmpl w:val="A704F518"/>
    <w:lvl w:ilvl="0" w:tplc="35625D38">
      <w:start w:val="3"/>
      <w:numFmt w:val="decimal"/>
      <w:lvlText w:val="%1)"/>
      <w:lvlJc w:val="left"/>
      <w:pPr>
        <w:tabs>
          <w:tab w:val="num" w:pos="1182"/>
        </w:tabs>
        <w:ind w:left="1182" w:hanging="615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tabs>
          <w:tab w:val="num" w:pos="1647"/>
        </w:tabs>
        <w:ind w:left="1647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367"/>
        </w:tabs>
        <w:ind w:left="2367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3087"/>
        </w:tabs>
        <w:ind w:left="3087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807"/>
        </w:tabs>
        <w:ind w:left="3807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527"/>
        </w:tabs>
        <w:ind w:left="4527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247"/>
        </w:tabs>
        <w:ind w:left="5247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967"/>
        </w:tabs>
        <w:ind w:left="5967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687"/>
        </w:tabs>
        <w:ind w:left="6687" w:hanging="180"/>
      </w:pPr>
    </w:lvl>
  </w:abstractNum>
  <w:abstractNum w:abstractNumId="9" w15:restartNumberingAfterBreak="0">
    <w:nsid w:val="55B723BA"/>
    <w:multiLevelType w:val="hybridMultilevel"/>
    <w:tmpl w:val="5CF231FC"/>
    <w:lvl w:ilvl="0" w:tplc="4A368784">
      <w:start w:val="5"/>
      <w:numFmt w:val="bullet"/>
      <w:lvlText w:val="–"/>
      <w:lvlJc w:val="left"/>
      <w:pPr>
        <w:tabs>
          <w:tab w:val="num" w:pos="1215"/>
        </w:tabs>
        <w:ind w:left="121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935"/>
        </w:tabs>
        <w:ind w:left="1935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655"/>
        </w:tabs>
        <w:ind w:left="265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3375"/>
        </w:tabs>
        <w:ind w:left="337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4095"/>
        </w:tabs>
        <w:ind w:left="4095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815"/>
        </w:tabs>
        <w:ind w:left="481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535"/>
        </w:tabs>
        <w:ind w:left="553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6255"/>
        </w:tabs>
        <w:ind w:left="6255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975"/>
        </w:tabs>
        <w:ind w:left="6975" w:hanging="360"/>
      </w:pPr>
      <w:rPr>
        <w:rFonts w:ascii="Wingdings" w:hAnsi="Wingdings" w:hint="default"/>
      </w:rPr>
    </w:lvl>
  </w:abstractNum>
  <w:abstractNum w:abstractNumId="10" w15:restartNumberingAfterBreak="0">
    <w:nsid w:val="5F354550"/>
    <w:multiLevelType w:val="hybridMultilevel"/>
    <w:tmpl w:val="42AADEB8"/>
    <w:lvl w:ilvl="0" w:tplc="04050017">
      <w:start w:val="1"/>
      <w:numFmt w:val="lowerLetter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1" w15:restartNumberingAfterBreak="0">
    <w:nsid w:val="639D4016"/>
    <w:multiLevelType w:val="hybridMultilevel"/>
    <w:tmpl w:val="40044F90"/>
    <w:lvl w:ilvl="0" w:tplc="8602A57E">
      <w:start w:val="1"/>
      <w:numFmt w:val="upperLetter"/>
      <w:lvlText w:val="%1)"/>
      <w:lvlJc w:val="left"/>
      <w:pPr>
        <w:ind w:left="927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647" w:hanging="360"/>
      </w:pPr>
    </w:lvl>
    <w:lvl w:ilvl="2" w:tplc="0405001B" w:tentative="1">
      <w:start w:val="1"/>
      <w:numFmt w:val="lowerRoman"/>
      <w:lvlText w:val="%3."/>
      <w:lvlJc w:val="right"/>
      <w:pPr>
        <w:ind w:left="2367" w:hanging="180"/>
      </w:pPr>
    </w:lvl>
    <w:lvl w:ilvl="3" w:tplc="0405000F" w:tentative="1">
      <w:start w:val="1"/>
      <w:numFmt w:val="decimal"/>
      <w:lvlText w:val="%4."/>
      <w:lvlJc w:val="left"/>
      <w:pPr>
        <w:ind w:left="3087" w:hanging="360"/>
      </w:pPr>
    </w:lvl>
    <w:lvl w:ilvl="4" w:tplc="04050019" w:tentative="1">
      <w:start w:val="1"/>
      <w:numFmt w:val="lowerLetter"/>
      <w:lvlText w:val="%5."/>
      <w:lvlJc w:val="left"/>
      <w:pPr>
        <w:ind w:left="3807" w:hanging="360"/>
      </w:pPr>
    </w:lvl>
    <w:lvl w:ilvl="5" w:tplc="0405001B" w:tentative="1">
      <w:start w:val="1"/>
      <w:numFmt w:val="lowerRoman"/>
      <w:lvlText w:val="%6."/>
      <w:lvlJc w:val="right"/>
      <w:pPr>
        <w:ind w:left="4527" w:hanging="180"/>
      </w:pPr>
    </w:lvl>
    <w:lvl w:ilvl="6" w:tplc="0405000F" w:tentative="1">
      <w:start w:val="1"/>
      <w:numFmt w:val="decimal"/>
      <w:lvlText w:val="%7."/>
      <w:lvlJc w:val="left"/>
      <w:pPr>
        <w:ind w:left="5247" w:hanging="360"/>
      </w:pPr>
    </w:lvl>
    <w:lvl w:ilvl="7" w:tplc="04050019" w:tentative="1">
      <w:start w:val="1"/>
      <w:numFmt w:val="lowerLetter"/>
      <w:lvlText w:val="%8."/>
      <w:lvlJc w:val="left"/>
      <w:pPr>
        <w:ind w:left="5967" w:hanging="360"/>
      </w:pPr>
    </w:lvl>
    <w:lvl w:ilvl="8" w:tplc="0405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12" w15:restartNumberingAfterBreak="0">
    <w:nsid w:val="63C67563"/>
    <w:multiLevelType w:val="hybridMultilevel"/>
    <w:tmpl w:val="3F5298BE"/>
    <w:lvl w:ilvl="0" w:tplc="67A23EFE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080" w:hanging="360"/>
      </w:pPr>
    </w:lvl>
    <w:lvl w:ilvl="2" w:tplc="0405001B" w:tentative="1">
      <w:start w:val="1"/>
      <w:numFmt w:val="lowerRoman"/>
      <w:lvlText w:val="%3."/>
      <w:lvlJc w:val="right"/>
      <w:pPr>
        <w:ind w:left="1800" w:hanging="180"/>
      </w:pPr>
    </w:lvl>
    <w:lvl w:ilvl="3" w:tplc="0405000F" w:tentative="1">
      <w:start w:val="1"/>
      <w:numFmt w:val="decimal"/>
      <w:lvlText w:val="%4."/>
      <w:lvlJc w:val="left"/>
      <w:pPr>
        <w:ind w:left="2520" w:hanging="360"/>
      </w:pPr>
    </w:lvl>
    <w:lvl w:ilvl="4" w:tplc="04050019" w:tentative="1">
      <w:start w:val="1"/>
      <w:numFmt w:val="lowerLetter"/>
      <w:lvlText w:val="%5."/>
      <w:lvlJc w:val="left"/>
      <w:pPr>
        <w:ind w:left="3240" w:hanging="360"/>
      </w:pPr>
    </w:lvl>
    <w:lvl w:ilvl="5" w:tplc="0405001B" w:tentative="1">
      <w:start w:val="1"/>
      <w:numFmt w:val="lowerRoman"/>
      <w:lvlText w:val="%6."/>
      <w:lvlJc w:val="right"/>
      <w:pPr>
        <w:ind w:left="3960" w:hanging="180"/>
      </w:pPr>
    </w:lvl>
    <w:lvl w:ilvl="6" w:tplc="0405000F" w:tentative="1">
      <w:start w:val="1"/>
      <w:numFmt w:val="decimal"/>
      <w:lvlText w:val="%7."/>
      <w:lvlJc w:val="left"/>
      <w:pPr>
        <w:ind w:left="4680" w:hanging="360"/>
      </w:pPr>
    </w:lvl>
    <w:lvl w:ilvl="7" w:tplc="04050019" w:tentative="1">
      <w:start w:val="1"/>
      <w:numFmt w:val="lowerLetter"/>
      <w:lvlText w:val="%8."/>
      <w:lvlJc w:val="left"/>
      <w:pPr>
        <w:ind w:left="5400" w:hanging="360"/>
      </w:pPr>
    </w:lvl>
    <w:lvl w:ilvl="8" w:tplc="040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682221E5"/>
    <w:multiLevelType w:val="hybridMultilevel"/>
    <w:tmpl w:val="4AD4199E"/>
    <w:lvl w:ilvl="0" w:tplc="040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50019" w:tentative="1">
      <w:start w:val="1"/>
      <w:numFmt w:val="lowerLetter"/>
      <w:lvlText w:val="%2."/>
      <w:lvlJc w:val="left"/>
      <w:pPr>
        <w:ind w:left="1440" w:hanging="360"/>
      </w:pPr>
    </w:lvl>
    <w:lvl w:ilvl="2" w:tplc="0405001B" w:tentative="1">
      <w:start w:val="1"/>
      <w:numFmt w:val="lowerRoman"/>
      <w:lvlText w:val="%3."/>
      <w:lvlJc w:val="right"/>
      <w:pPr>
        <w:ind w:left="2160" w:hanging="180"/>
      </w:pPr>
    </w:lvl>
    <w:lvl w:ilvl="3" w:tplc="0405000F" w:tentative="1">
      <w:start w:val="1"/>
      <w:numFmt w:val="decimal"/>
      <w:lvlText w:val="%4."/>
      <w:lvlJc w:val="left"/>
      <w:pPr>
        <w:ind w:left="2880" w:hanging="360"/>
      </w:pPr>
    </w:lvl>
    <w:lvl w:ilvl="4" w:tplc="04050019" w:tentative="1">
      <w:start w:val="1"/>
      <w:numFmt w:val="lowerLetter"/>
      <w:lvlText w:val="%5."/>
      <w:lvlJc w:val="left"/>
      <w:pPr>
        <w:ind w:left="3600" w:hanging="360"/>
      </w:pPr>
    </w:lvl>
    <w:lvl w:ilvl="5" w:tplc="0405001B" w:tentative="1">
      <w:start w:val="1"/>
      <w:numFmt w:val="lowerRoman"/>
      <w:lvlText w:val="%6."/>
      <w:lvlJc w:val="right"/>
      <w:pPr>
        <w:ind w:left="4320" w:hanging="180"/>
      </w:pPr>
    </w:lvl>
    <w:lvl w:ilvl="6" w:tplc="0405000F" w:tentative="1">
      <w:start w:val="1"/>
      <w:numFmt w:val="decimal"/>
      <w:lvlText w:val="%7."/>
      <w:lvlJc w:val="left"/>
      <w:pPr>
        <w:ind w:left="5040" w:hanging="360"/>
      </w:pPr>
    </w:lvl>
    <w:lvl w:ilvl="7" w:tplc="04050019" w:tentative="1">
      <w:start w:val="1"/>
      <w:numFmt w:val="lowerLetter"/>
      <w:lvlText w:val="%8."/>
      <w:lvlJc w:val="left"/>
      <w:pPr>
        <w:ind w:left="5760" w:hanging="360"/>
      </w:pPr>
    </w:lvl>
    <w:lvl w:ilvl="8" w:tplc="040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6E09267C"/>
    <w:multiLevelType w:val="hybridMultilevel"/>
    <w:tmpl w:val="8EDAC1A6"/>
    <w:lvl w:ilvl="0" w:tplc="227A0C34">
      <w:start w:val="6"/>
      <w:numFmt w:val="bullet"/>
      <w:lvlText w:val="-"/>
      <w:lvlJc w:val="left"/>
      <w:pPr>
        <w:tabs>
          <w:tab w:val="num" w:pos="1065"/>
        </w:tabs>
        <w:ind w:left="1065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tabs>
          <w:tab w:val="num" w:pos="1785"/>
        </w:tabs>
        <w:ind w:left="1785" w:hanging="360"/>
      </w:pPr>
      <w:rPr>
        <w:rFonts w:ascii="Courier New" w:hAnsi="Courier New" w:hint="default"/>
      </w:rPr>
    </w:lvl>
    <w:lvl w:ilvl="2" w:tplc="04050005" w:tentative="1">
      <w:start w:val="1"/>
      <w:numFmt w:val="bullet"/>
      <w:lvlText w:val=""/>
      <w:lvlJc w:val="left"/>
      <w:pPr>
        <w:tabs>
          <w:tab w:val="num" w:pos="2505"/>
        </w:tabs>
        <w:ind w:left="2505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tabs>
          <w:tab w:val="num" w:pos="3225"/>
        </w:tabs>
        <w:ind w:left="3225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tabs>
          <w:tab w:val="num" w:pos="3945"/>
        </w:tabs>
        <w:ind w:left="3945" w:hanging="360"/>
      </w:pPr>
      <w:rPr>
        <w:rFonts w:ascii="Courier New" w:hAnsi="Courier New" w:hint="default"/>
      </w:rPr>
    </w:lvl>
    <w:lvl w:ilvl="5" w:tplc="04050005" w:tentative="1">
      <w:start w:val="1"/>
      <w:numFmt w:val="bullet"/>
      <w:lvlText w:val=""/>
      <w:lvlJc w:val="left"/>
      <w:pPr>
        <w:tabs>
          <w:tab w:val="num" w:pos="4665"/>
        </w:tabs>
        <w:ind w:left="4665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tabs>
          <w:tab w:val="num" w:pos="5385"/>
        </w:tabs>
        <w:ind w:left="5385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tabs>
          <w:tab w:val="num" w:pos="6105"/>
        </w:tabs>
        <w:ind w:left="6105" w:hanging="360"/>
      </w:pPr>
      <w:rPr>
        <w:rFonts w:ascii="Courier New" w:hAnsi="Courier New" w:hint="default"/>
      </w:rPr>
    </w:lvl>
    <w:lvl w:ilvl="8" w:tplc="04050005" w:tentative="1">
      <w:start w:val="1"/>
      <w:numFmt w:val="bullet"/>
      <w:lvlText w:val=""/>
      <w:lvlJc w:val="left"/>
      <w:pPr>
        <w:tabs>
          <w:tab w:val="num" w:pos="6825"/>
        </w:tabs>
        <w:ind w:left="6825" w:hanging="360"/>
      </w:pPr>
      <w:rPr>
        <w:rFonts w:ascii="Wingdings" w:hAnsi="Wingdings" w:hint="default"/>
      </w:rPr>
    </w:lvl>
  </w:abstractNum>
  <w:abstractNum w:abstractNumId="15" w15:restartNumberingAfterBreak="0">
    <w:nsid w:val="771A7518"/>
    <w:multiLevelType w:val="hybridMultilevel"/>
    <w:tmpl w:val="D0CCCA76"/>
    <w:lvl w:ilvl="0" w:tplc="227A0C34">
      <w:start w:val="6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7022975">
    <w:abstractNumId w:val="14"/>
  </w:num>
  <w:num w:numId="2" w16cid:durableId="1074160289">
    <w:abstractNumId w:val="1"/>
  </w:num>
  <w:num w:numId="3" w16cid:durableId="1328823676">
    <w:abstractNumId w:val="10"/>
  </w:num>
  <w:num w:numId="4" w16cid:durableId="1501312155">
    <w:abstractNumId w:val="6"/>
  </w:num>
  <w:num w:numId="5" w16cid:durableId="1326743027">
    <w:abstractNumId w:val="3"/>
  </w:num>
  <w:num w:numId="6" w16cid:durableId="217598244">
    <w:abstractNumId w:val="8"/>
  </w:num>
  <w:num w:numId="7" w16cid:durableId="1615943669">
    <w:abstractNumId w:val="9"/>
  </w:num>
  <w:num w:numId="8" w16cid:durableId="1407605068">
    <w:abstractNumId w:val="0"/>
  </w:num>
  <w:num w:numId="9" w16cid:durableId="316226093">
    <w:abstractNumId w:val="11"/>
  </w:num>
  <w:num w:numId="10" w16cid:durableId="103841699">
    <w:abstractNumId w:val="15"/>
  </w:num>
  <w:num w:numId="11" w16cid:durableId="585580271">
    <w:abstractNumId w:val="12"/>
  </w:num>
  <w:num w:numId="12" w16cid:durableId="1576620911">
    <w:abstractNumId w:val="7"/>
  </w:num>
  <w:num w:numId="13" w16cid:durableId="839661574">
    <w:abstractNumId w:val="4"/>
  </w:num>
  <w:num w:numId="14" w16cid:durableId="1943684250">
    <w:abstractNumId w:val="2"/>
  </w:num>
  <w:num w:numId="15" w16cid:durableId="971252378">
    <w:abstractNumId w:val="5"/>
  </w:num>
  <w:num w:numId="16" w16cid:durableId="10693340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intFractionalCharacterWidth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doNotHyphenateCaps/>
  <w:drawingGridHorizontalSpacing w:val="120"/>
  <w:drawingGridVerticalSpacing w:val="120"/>
  <w:displayVerticalDrawingGridEvery w:val="0"/>
  <w:doNotUseMarginsForDrawingGridOrigin/>
  <w:noPunctuationKerning/>
  <w:characterSpacingControl w:val="doNotCompress"/>
  <w:hdrShapeDefaults>
    <o:shapedefaults v:ext="edit" spidmax="10241"/>
  </w:hdrShapeDefaults>
  <w:footnotePr>
    <w:footnote w:id="-1"/>
    <w:footnote w:id="0"/>
  </w:footnotePr>
  <w:endnotePr>
    <w:endnote w:id="-1"/>
    <w:endnote w:id="0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05794"/>
    <w:rsid w:val="0000581D"/>
    <w:rsid w:val="0000626F"/>
    <w:rsid w:val="00011DCA"/>
    <w:rsid w:val="00012433"/>
    <w:rsid w:val="000237B7"/>
    <w:rsid w:val="000302A4"/>
    <w:rsid w:val="00032D17"/>
    <w:rsid w:val="0003649D"/>
    <w:rsid w:val="000409E9"/>
    <w:rsid w:val="00041949"/>
    <w:rsid w:val="00044A9E"/>
    <w:rsid w:val="0004741C"/>
    <w:rsid w:val="00056246"/>
    <w:rsid w:val="00056EC7"/>
    <w:rsid w:val="000613EB"/>
    <w:rsid w:val="00063A3A"/>
    <w:rsid w:val="00064E27"/>
    <w:rsid w:val="000659AD"/>
    <w:rsid w:val="00066D45"/>
    <w:rsid w:val="00067B53"/>
    <w:rsid w:val="0007461C"/>
    <w:rsid w:val="000748DD"/>
    <w:rsid w:val="000772F5"/>
    <w:rsid w:val="00086C63"/>
    <w:rsid w:val="000935EF"/>
    <w:rsid w:val="00093DCA"/>
    <w:rsid w:val="0009555A"/>
    <w:rsid w:val="0009589E"/>
    <w:rsid w:val="000A2441"/>
    <w:rsid w:val="000A2720"/>
    <w:rsid w:val="000A3868"/>
    <w:rsid w:val="000A4DAB"/>
    <w:rsid w:val="000B2F04"/>
    <w:rsid w:val="000C55ED"/>
    <w:rsid w:val="000C5CB1"/>
    <w:rsid w:val="000C6CA6"/>
    <w:rsid w:val="000D524E"/>
    <w:rsid w:val="000E0219"/>
    <w:rsid w:val="000E5004"/>
    <w:rsid w:val="000F35AB"/>
    <w:rsid w:val="000F47D6"/>
    <w:rsid w:val="00107DD4"/>
    <w:rsid w:val="00110D8D"/>
    <w:rsid w:val="00114F78"/>
    <w:rsid w:val="00124834"/>
    <w:rsid w:val="00130591"/>
    <w:rsid w:val="00132107"/>
    <w:rsid w:val="001333A0"/>
    <w:rsid w:val="00133B70"/>
    <w:rsid w:val="0013649D"/>
    <w:rsid w:val="00136D29"/>
    <w:rsid w:val="001518B5"/>
    <w:rsid w:val="001541B1"/>
    <w:rsid w:val="00161025"/>
    <w:rsid w:val="00161481"/>
    <w:rsid w:val="0016508C"/>
    <w:rsid w:val="00171CA5"/>
    <w:rsid w:val="00175F6B"/>
    <w:rsid w:val="0018531E"/>
    <w:rsid w:val="0018592B"/>
    <w:rsid w:val="001862AD"/>
    <w:rsid w:val="00190568"/>
    <w:rsid w:val="00193F26"/>
    <w:rsid w:val="00194294"/>
    <w:rsid w:val="001944AB"/>
    <w:rsid w:val="00197D50"/>
    <w:rsid w:val="001A1159"/>
    <w:rsid w:val="001A3689"/>
    <w:rsid w:val="001A3A9C"/>
    <w:rsid w:val="001A43C6"/>
    <w:rsid w:val="001A4DEB"/>
    <w:rsid w:val="001A7176"/>
    <w:rsid w:val="001B377D"/>
    <w:rsid w:val="001B45B3"/>
    <w:rsid w:val="001B5151"/>
    <w:rsid w:val="001B76DB"/>
    <w:rsid w:val="001C0D2A"/>
    <w:rsid w:val="001C0F87"/>
    <w:rsid w:val="001C4985"/>
    <w:rsid w:val="001C4A45"/>
    <w:rsid w:val="001C6288"/>
    <w:rsid w:val="001C6D5D"/>
    <w:rsid w:val="001D0162"/>
    <w:rsid w:val="001D2468"/>
    <w:rsid w:val="001D3ED8"/>
    <w:rsid w:val="001D5D25"/>
    <w:rsid w:val="001F6E72"/>
    <w:rsid w:val="002029AB"/>
    <w:rsid w:val="0020326C"/>
    <w:rsid w:val="00211CC9"/>
    <w:rsid w:val="00213B68"/>
    <w:rsid w:val="002201ED"/>
    <w:rsid w:val="00221274"/>
    <w:rsid w:val="002276E5"/>
    <w:rsid w:val="00234E8A"/>
    <w:rsid w:val="00235598"/>
    <w:rsid w:val="00242E2B"/>
    <w:rsid w:val="0024528A"/>
    <w:rsid w:val="002454C7"/>
    <w:rsid w:val="00247B6C"/>
    <w:rsid w:val="00251ABA"/>
    <w:rsid w:val="002551DC"/>
    <w:rsid w:val="00260F40"/>
    <w:rsid w:val="00267179"/>
    <w:rsid w:val="002675D6"/>
    <w:rsid w:val="00276DB0"/>
    <w:rsid w:val="002844F2"/>
    <w:rsid w:val="00284644"/>
    <w:rsid w:val="00284F60"/>
    <w:rsid w:val="00286328"/>
    <w:rsid w:val="00292C51"/>
    <w:rsid w:val="00293A6A"/>
    <w:rsid w:val="00294B26"/>
    <w:rsid w:val="00295F23"/>
    <w:rsid w:val="002A074E"/>
    <w:rsid w:val="002A1639"/>
    <w:rsid w:val="002A163E"/>
    <w:rsid w:val="002A3DD0"/>
    <w:rsid w:val="002A7A8B"/>
    <w:rsid w:val="002B1DE5"/>
    <w:rsid w:val="002B52D6"/>
    <w:rsid w:val="002B722B"/>
    <w:rsid w:val="002D1140"/>
    <w:rsid w:val="002D1D00"/>
    <w:rsid w:val="002D45AD"/>
    <w:rsid w:val="002E06A9"/>
    <w:rsid w:val="002E24A1"/>
    <w:rsid w:val="002E364B"/>
    <w:rsid w:val="002E47D9"/>
    <w:rsid w:val="002E488D"/>
    <w:rsid w:val="002F27AB"/>
    <w:rsid w:val="002F35A9"/>
    <w:rsid w:val="002F3A13"/>
    <w:rsid w:val="002F56FB"/>
    <w:rsid w:val="002F7FCF"/>
    <w:rsid w:val="00300A05"/>
    <w:rsid w:val="00300C5A"/>
    <w:rsid w:val="00303B86"/>
    <w:rsid w:val="0030596C"/>
    <w:rsid w:val="0030745C"/>
    <w:rsid w:val="00312063"/>
    <w:rsid w:val="00316E1C"/>
    <w:rsid w:val="00324987"/>
    <w:rsid w:val="00325AF3"/>
    <w:rsid w:val="00334550"/>
    <w:rsid w:val="0033479D"/>
    <w:rsid w:val="003354DA"/>
    <w:rsid w:val="00335B47"/>
    <w:rsid w:val="0033654D"/>
    <w:rsid w:val="0033698F"/>
    <w:rsid w:val="0034798D"/>
    <w:rsid w:val="00351EEB"/>
    <w:rsid w:val="003635C8"/>
    <w:rsid w:val="003658EA"/>
    <w:rsid w:val="003658FD"/>
    <w:rsid w:val="00366FAB"/>
    <w:rsid w:val="00370EF3"/>
    <w:rsid w:val="003816A9"/>
    <w:rsid w:val="00396D85"/>
    <w:rsid w:val="003A2325"/>
    <w:rsid w:val="003A5AAB"/>
    <w:rsid w:val="003A71B2"/>
    <w:rsid w:val="003B1D5C"/>
    <w:rsid w:val="003B27D1"/>
    <w:rsid w:val="003C6EF0"/>
    <w:rsid w:val="003D2C64"/>
    <w:rsid w:val="003D65A0"/>
    <w:rsid w:val="003D7366"/>
    <w:rsid w:val="003E21D3"/>
    <w:rsid w:val="003E47E2"/>
    <w:rsid w:val="003E51DA"/>
    <w:rsid w:val="003F01DD"/>
    <w:rsid w:val="003F3F32"/>
    <w:rsid w:val="004077E4"/>
    <w:rsid w:val="004147FE"/>
    <w:rsid w:val="0041648D"/>
    <w:rsid w:val="004170E5"/>
    <w:rsid w:val="00425834"/>
    <w:rsid w:val="0043465B"/>
    <w:rsid w:val="004348FA"/>
    <w:rsid w:val="00434E37"/>
    <w:rsid w:val="00435F05"/>
    <w:rsid w:val="0043792E"/>
    <w:rsid w:val="00444658"/>
    <w:rsid w:val="00444B5F"/>
    <w:rsid w:val="004520CC"/>
    <w:rsid w:val="00452438"/>
    <w:rsid w:val="004526B2"/>
    <w:rsid w:val="00452976"/>
    <w:rsid w:val="00457465"/>
    <w:rsid w:val="00465F13"/>
    <w:rsid w:val="004675AA"/>
    <w:rsid w:val="0047396F"/>
    <w:rsid w:val="00485175"/>
    <w:rsid w:val="00495B20"/>
    <w:rsid w:val="004979E0"/>
    <w:rsid w:val="004A6978"/>
    <w:rsid w:val="004A7A5C"/>
    <w:rsid w:val="004B0935"/>
    <w:rsid w:val="004B4BDE"/>
    <w:rsid w:val="004B5575"/>
    <w:rsid w:val="004B7146"/>
    <w:rsid w:val="004C0D0B"/>
    <w:rsid w:val="004C1BE2"/>
    <w:rsid w:val="004C5524"/>
    <w:rsid w:val="004C5DB3"/>
    <w:rsid w:val="004C6C35"/>
    <w:rsid w:val="004D714E"/>
    <w:rsid w:val="004F20B6"/>
    <w:rsid w:val="004F5B79"/>
    <w:rsid w:val="004F7879"/>
    <w:rsid w:val="00500A20"/>
    <w:rsid w:val="00500FC1"/>
    <w:rsid w:val="0050349F"/>
    <w:rsid w:val="00504F20"/>
    <w:rsid w:val="00505794"/>
    <w:rsid w:val="00507493"/>
    <w:rsid w:val="005103C5"/>
    <w:rsid w:val="00512DCD"/>
    <w:rsid w:val="005142E3"/>
    <w:rsid w:val="005222BD"/>
    <w:rsid w:val="00525C88"/>
    <w:rsid w:val="00527B19"/>
    <w:rsid w:val="00530528"/>
    <w:rsid w:val="00532E43"/>
    <w:rsid w:val="0053796F"/>
    <w:rsid w:val="00537F52"/>
    <w:rsid w:val="00541164"/>
    <w:rsid w:val="00545D94"/>
    <w:rsid w:val="00550E30"/>
    <w:rsid w:val="00561A62"/>
    <w:rsid w:val="00564354"/>
    <w:rsid w:val="005662FD"/>
    <w:rsid w:val="00566434"/>
    <w:rsid w:val="00570E63"/>
    <w:rsid w:val="00572C0D"/>
    <w:rsid w:val="00574ECD"/>
    <w:rsid w:val="0057663C"/>
    <w:rsid w:val="0058454E"/>
    <w:rsid w:val="0058501F"/>
    <w:rsid w:val="00594AD8"/>
    <w:rsid w:val="00597280"/>
    <w:rsid w:val="00597FAE"/>
    <w:rsid w:val="005A3547"/>
    <w:rsid w:val="005A3605"/>
    <w:rsid w:val="005A51E5"/>
    <w:rsid w:val="005A741E"/>
    <w:rsid w:val="005A7D09"/>
    <w:rsid w:val="005B04FD"/>
    <w:rsid w:val="005C188D"/>
    <w:rsid w:val="005C21A4"/>
    <w:rsid w:val="005C2842"/>
    <w:rsid w:val="005C3B8D"/>
    <w:rsid w:val="005D032C"/>
    <w:rsid w:val="005D0CFD"/>
    <w:rsid w:val="005D5208"/>
    <w:rsid w:val="005D6534"/>
    <w:rsid w:val="005E4578"/>
    <w:rsid w:val="005E7ECE"/>
    <w:rsid w:val="005F25C5"/>
    <w:rsid w:val="005F2C48"/>
    <w:rsid w:val="005F4BDF"/>
    <w:rsid w:val="005F50E4"/>
    <w:rsid w:val="005F6146"/>
    <w:rsid w:val="005F663D"/>
    <w:rsid w:val="005F6748"/>
    <w:rsid w:val="0060635F"/>
    <w:rsid w:val="00616251"/>
    <w:rsid w:val="00621872"/>
    <w:rsid w:val="00623D18"/>
    <w:rsid w:val="00623F87"/>
    <w:rsid w:val="00624044"/>
    <w:rsid w:val="00624539"/>
    <w:rsid w:val="00626279"/>
    <w:rsid w:val="00627F14"/>
    <w:rsid w:val="00632311"/>
    <w:rsid w:val="00643DF4"/>
    <w:rsid w:val="00650C6F"/>
    <w:rsid w:val="00652346"/>
    <w:rsid w:val="006574B7"/>
    <w:rsid w:val="00664E71"/>
    <w:rsid w:val="00665BE4"/>
    <w:rsid w:val="00665EF3"/>
    <w:rsid w:val="006866BE"/>
    <w:rsid w:val="0068737A"/>
    <w:rsid w:val="00690B4C"/>
    <w:rsid w:val="0069110F"/>
    <w:rsid w:val="00693C83"/>
    <w:rsid w:val="00695CAD"/>
    <w:rsid w:val="00696AEA"/>
    <w:rsid w:val="006A4B52"/>
    <w:rsid w:val="006B1DAC"/>
    <w:rsid w:val="006C0461"/>
    <w:rsid w:val="006C38F0"/>
    <w:rsid w:val="006C6375"/>
    <w:rsid w:val="006D008D"/>
    <w:rsid w:val="006D1FE3"/>
    <w:rsid w:val="006D3423"/>
    <w:rsid w:val="006D3AE1"/>
    <w:rsid w:val="006D4E26"/>
    <w:rsid w:val="006D5989"/>
    <w:rsid w:val="006D7455"/>
    <w:rsid w:val="006D7B8A"/>
    <w:rsid w:val="006E7512"/>
    <w:rsid w:val="006F0D13"/>
    <w:rsid w:val="00703EB1"/>
    <w:rsid w:val="0070631C"/>
    <w:rsid w:val="007064FF"/>
    <w:rsid w:val="00706500"/>
    <w:rsid w:val="007077A9"/>
    <w:rsid w:val="007156E2"/>
    <w:rsid w:val="007221AC"/>
    <w:rsid w:val="00722837"/>
    <w:rsid w:val="0072463A"/>
    <w:rsid w:val="00734027"/>
    <w:rsid w:val="007354BC"/>
    <w:rsid w:val="0073789C"/>
    <w:rsid w:val="0074130B"/>
    <w:rsid w:val="007450CE"/>
    <w:rsid w:val="007452ED"/>
    <w:rsid w:val="00751C75"/>
    <w:rsid w:val="00754C97"/>
    <w:rsid w:val="00755027"/>
    <w:rsid w:val="00761945"/>
    <w:rsid w:val="0076780B"/>
    <w:rsid w:val="007705C6"/>
    <w:rsid w:val="00770C08"/>
    <w:rsid w:val="007726A7"/>
    <w:rsid w:val="007727A9"/>
    <w:rsid w:val="00773513"/>
    <w:rsid w:val="00781636"/>
    <w:rsid w:val="00783173"/>
    <w:rsid w:val="0078365E"/>
    <w:rsid w:val="007846BF"/>
    <w:rsid w:val="00784F1F"/>
    <w:rsid w:val="00786DE1"/>
    <w:rsid w:val="00787AD9"/>
    <w:rsid w:val="007945C9"/>
    <w:rsid w:val="00796EFE"/>
    <w:rsid w:val="007A1F50"/>
    <w:rsid w:val="007A4325"/>
    <w:rsid w:val="007A45DB"/>
    <w:rsid w:val="007B22F4"/>
    <w:rsid w:val="007B7519"/>
    <w:rsid w:val="007C15D8"/>
    <w:rsid w:val="007C3AAA"/>
    <w:rsid w:val="007C40EE"/>
    <w:rsid w:val="007D12E1"/>
    <w:rsid w:val="007D445E"/>
    <w:rsid w:val="007E572A"/>
    <w:rsid w:val="007F01EF"/>
    <w:rsid w:val="007F0BEC"/>
    <w:rsid w:val="007F2E4B"/>
    <w:rsid w:val="0080010F"/>
    <w:rsid w:val="008014B1"/>
    <w:rsid w:val="0080346C"/>
    <w:rsid w:val="008039A3"/>
    <w:rsid w:val="008169D4"/>
    <w:rsid w:val="0082136B"/>
    <w:rsid w:val="008255FA"/>
    <w:rsid w:val="00825680"/>
    <w:rsid w:val="00831B6E"/>
    <w:rsid w:val="008365B8"/>
    <w:rsid w:val="00841A8E"/>
    <w:rsid w:val="008436A6"/>
    <w:rsid w:val="00844DEE"/>
    <w:rsid w:val="00845505"/>
    <w:rsid w:val="008505F9"/>
    <w:rsid w:val="0085778C"/>
    <w:rsid w:val="0087075E"/>
    <w:rsid w:val="0087095D"/>
    <w:rsid w:val="00881F03"/>
    <w:rsid w:val="00886F24"/>
    <w:rsid w:val="0089255C"/>
    <w:rsid w:val="00892CF7"/>
    <w:rsid w:val="008932FD"/>
    <w:rsid w:val="00895370"/>
    <w:rsid w:val="008961F8"/>
    <w:rsid w:val="00896EB5"/>
    <w:rsid w:val="008B740B"/>
    <w:rsid w:val="008C03B1"/>
    <w:rsid w:val="008C27E6"/>
    <w:rsid w:val="008C420A"/>
    <w:rsid w:val="008C7E74"/>
    <w:rsid w:val="008D374F"/>
    <w:rsid w:val="008D7362"/>
    <w:rsid w:val="008E05B6"/>
    <w:rsid w:val="008F381F"/>
    <w:rsid w:val="008F3E3D"/>
    <w:rsid w:val="008F4028"/>
    <w:rsid w:val="008F7057"/>
    <w:rsid w:val="008F7DFE"/>
    <w:rsid w:val="009020D3"/>
    <w:rsid w:val="00920188"/>
    <w:rsid w:val="00921892"/>
    <w:rsid w:val="009237CE"/>
    <w:rsid w:val="00924D11"/>
    <w:rsid w:val="00925A9E"/>
    <w:rsid w:val="009270B7"/>
    <w:rsid w:val="00930C00"/>
    <w:rsid w:val="00930F45"/>
    <w:rsid w:val="00934853"/>
    <w:rsid w:val="00947B8B"/>
    <w:rsid w:val="00947FE7"/>
    <w:rsid w:val="00954731"/>
    <w:rsid w:val="00956040"/>
    <w:rsid w:val="009611D6"/>
    <w:rsid w:val="00965303"/>
    <w:rsid w:val="00972CB9"/>
    <w:rsid w:val="00973645"/>
    <w:rsid w:val="00975472"/>
    <w:rsid w:val="00981D30"/>
    <w:rsid w:val="00983510"/>
    <w:rsid w:val="0098780F"/>
    <w:rsid w:val="0099169B"/>
    <w:rsid w:val="009936AE"/>
    <w:rsid w:val="00994DE3"/>
    <w:rsid w:val="00996EEF"/>
    <w:rsid w:val="0099782A"/>
    <w:rsid w:val="009C0B98"/>
    <w:rsid w:val="009C1E0F"/>
    <w:rsid w:val="009C7DC8"/>
    <w:rsid w:val="009D6267"/>
    <w:rsid w:val="009D6BAD"/>
    <w:rsid w:val="009E1DB9"/>
    <w:rsid w:val="009E39E9"/>
    <w:rsid w:val="009E5E8F"/>
    <w:rsid w:val="009F095F"/>
    <w:rsid w:val="009F0DAF"/>
    <w:rsid w:val="009F3A2F"/>
    <w:rsid w:val="009F54BF"/>
    <w:rsid w:val="00A03D85"/>
    <w:rsid w:val="00A06232"/>
    <w:rsid w:val="00A06BDD"/>
    <w:rsid w:val="00A071D3"/>
    <w:rsid w:val="00A13B87"/>
    <w:rsid w:val="00A15079"/>
    <w:rsid w:val="00A1710B"/>
    <w:rsid w:val="00A17486"/>
    <w:rsid w:val="00A20638"/>
    <w:rsid w:val="00A21F82"/>
    <w:rsid w:val="00A24DEA"/>
    <w:rsid w:val="00A250EB"/>
    <w:rsid w:val="00A27450"/>
    <w:rsid w:val="00A36D26"/>
    <w:rsid w:val="00A4172E"/>
    <w:rsid w:val="00A46920"/>
    <w:rsid w:val="00A50798"/>
    <w:rsid w:val="00A50D98"/>
    <w:rsid w:val="00A64C4E"/>
    <w:rsid w:val="00A670A8"/>
    <w:rsid w:val="00A70A84"/>
    <w:rsid w:val="00A85469"/>
    <w:rsid w:val="00AA3130"/>
    <w:rsid w:val="00AA3EFF"/>
    <w:rsid w:val="00AA405E"/>
    <w:rsid w:val="00AA65E5"/>
    <w:rsid w:val="00AB0DCA"/>
    <w:rsid w:val="00AB1651"/>
    <w:rsid w:val="00AB3AB9"/>
    <w:rsid w:val="00AB5594"/>
    <w:rsid w:val="00AB608B"/>
    <w:rsid w:val="00AC1206"/>
    <w:rsid w:val="00AC634A"/>
    <w:rsid w:val="00AC6783"/>
    <w:rsid w:val="00AE4C0E"/>
    <w:rsid w:val="00AF39CE"/>
    <w:rsid w:val="00AF6A30"/>
    <w:rsid w:val="00B061E0"/>
    <w:rsid w:val="00B077BA"/>
    <w:rsid w:val="00B07A01"/>
    <w:rsid w:val="00B20076"/>
    <w:rsid w:val="00B242B6"/>
    <w:rsid w:val="00B2538C"/>
    <w:rsid w:val="00B4310B"/>
    <w:rsid w:val="00B449CB"/>
    <w:rsid w:val="00B455B2"/>
    <w:rsid w:val="00B467EF"/>
    <w:rsid w:val="00B51C2A"/>
    <w:rsid w:val="00B57C49"/>
    <w:rsid w:val="00B60B96"/>
    <w:rsid w:val="00B6245B"/>
    <w:rsid w:val="00B63A10"/>
    <w:rsid w:val="00B67A62"/>
    <w:rsid w:val="00B72570"/>
    <w:rsid w:val="00B73E66"/>
    <w:rsid w:val="00B7420F"/>
    <w:rsid w:val="00B75CCE"/>
    <w:rsid w:val="00B77C3B"/>
    <w:rsid w:val="00B85318"/>
    <w:rsid w:val="00B9084E"/>
    <w:rsid w:val="00BA2363"/>
    <w:rsid w:val="00BA6662"/>
    <w:rsid w:val="00BB352C"/>
    <w:rsid w:val="00BB477A"/>
    <w:rsid w:val="00BB6BA6"/>
    <w:rsid w:val="00BC0003"/>
    <w:rsid w:val="00BC5FAF"/>
    <w:rsid w:val="00BD0F47"/>
    <w:rsid w:val="00BD4741"/>
    <w:rsid w:val="00BE15E2"/>
    <w:rsid w:val="00BE7FD5"/>
    <w:rsid w:val="00BF3DEE"/>
    <w:rsid w:val="00BF7E86"/>
    <w:rsid w:val="00C07F1F"/>
    <w:rsid w:val="00C16C02"/>
    <w:rsid w:val="00C21384"/>
    <w:rsid w:val="00C215F3"/>
    <w:rsid w:val="00C22817"/>
    <w:rsid w:val="00C24D8B"/>
    <w:rsid w:val="00C30F90"/>
    <w:rsid w:val="00C37FBF"/>
    <w:rsid w:val="00C442F5"/>
    <w:rsid w:val="00C4485D"/>
    <w:rsid w:val="00C460ED"/>
    <w:rsid w:val="00C4736E"/>
    <w:rsid w:val="00C47E9F"/>
    <w:rsid w:val="00C50D60"/>
    <w:rsid w:val="00C56971"/>
    <w:rsid w:val="00C57EBF"/>
    <w:rsid w:val="00C61F09"/>
    <w:rsid w:val="00C6385F"/>
    <w:rsid w:val="00C67421"/>
    <w:rsid w:val="00C77458"/>
    <w:rsid w:val="00C81A85"/>
    <w:rsid w:val="00C83904"/>
    <w:rsid w:val="00C840B2"/>
    <w:rsid w:val="00C92DFF"/>
    <w:rsid w:val="00C940FE"/>
    <w:rsid w:val="00CA26F0"/>
    <w:rsid w:val="00CA5A4F"/>
    <w:rsid w:val="00CA6F38"/>
    <w:rsid w:val="00CB54EB"/>
    <w:rsid w:val="00CD1D21"/>
    <w:rsid w:val="00CD79A5"/>
    <w:rsid w:val="00CE33FB"/>
    <w:rsid w:val="00CE6459"/>
    <w:rsid w:val="00CE7B00"/>
    <w:rsid w:val="00CF406D"/>
    <w:rsid w:val="00CF4B9B"/>
    <w:rsid w:val="00CF7480"/>
    <w:rsid w:val="00CF79EB"/>
    <w:rsid w:val="00D03B1B"/>
    <w:rsid w:val="00D051ED"/>
    <w:rsid w:val="00D063FA"/>
    <w:rsid w:val="00D06944"/>
    <w:rsid w:val="00D12829"/>
    <w:rsid w:val="00D13541"/>
    <w:rsid w:val="00D226FB"/>
    <w:rsid w:val="00D32D74"/>
    <w:rsid w:val="00D50D37"/>
    <w:rsid w:val="00D56DF2"/>
    <w:rsid w:val="00D60400"/>
    <w:rsid w:val="00D604BD"/>
    <w:rsid w:val="00D61C07"/>
    <w:rsid w:val="00D67AAC"/>
    <w:rsid w:val="00D70621"/>
    <w:rsid w:val="00D73A79"/>
    <w:rsid w:val="00D821E9"/>
    <w:rsid w:val="00D8354E"/>
    <w:rsid w:val="00D87C22"/>
    <w:rsid w:val="00D911C8"/>
    <w:rsid w:val="00D92C25"/>
    <w:rsid w:val="00D953D4"/>
    <w:rsid w:val="00D96D29"/>
    <w:rsid w:val="00DA24BA"/>
    <w:rsid w:val="00DA2858"/>
    <w:rsid w:val="00DA3346"/>
    <w:rsid w:val="00DA5AD7"/>
    <w:rsid w:val="00DB08A3"/>
    <w:rsid w:val="00DB1986"/>
    <w:rsid w:val="00DB1EAC"/>
    <w:rsid w:val="00DC0B2F"/>
    <w:rsid w:val="00DC1E6F"/>
    <w:rsid w:val="00DC4391"/>
    <w:rsid w:val="00DC4C8D"/>
    <w:rsid w:val="00DD09F5"/>
    <w:rsid w:val="00DD3CCC"/>
    <w:rsid w:val="00DD4DE4"/>
    <w:rsid w:val="00DE00B9"/>
    <w:rsid w:val="00DE6F71"/>
    <w:rsid w:val="00DF060C"/>
    <w:rsid w:val="00DF2B60"/>
    <w:rsid w:val="00DF349E"/>
    <w:rsid w:val="00DF5A30"/>
    <w:rsid w:val="00DF6E8C"/>
    <w:rsid w:val="00E02467"/>
    <w:rsid w:val="00E05158"/>
    <w:rsid w:val="00E11666"/>
    <w:rsid w:val="00E12FEE"/>
    <w:rsid w:val="00E169FA"/>
    <w:rsid w:val="00E179C4"/>
    <w:rsid w:val="00E221BC"/>
    <w:rsid w:val="00E234B7"/>
    <w:rsid w:val="00E26444"/>
    <w:rsid w:val="00E26E24"/>
    <w:rsid w:val="00E338BE"/>
    <w:rsid w:val="00E33D63"/>
    <w:rsid w:val="00E37EC7"/>
    <w:rsid w:val="00E409BF"/>
    <w:rsid w:val="00E42515"/>
    <w:rsid w:val="00E5736D"/>
    <w:rsid w:val="00E60500"/>
    <w:rsid w:val="00E60967"/>
    <w:rsid w:val="00E74722"/>
    <w:rsid w:val="00E81439"/>
    <w:rsid w:val="00E84942"/>
    <w:rsid w:val="00E859E4"/>
    <w:rsid w:val="00E86D9A"/>
    <w:rsid w:val="00E877F8"/>
    <w:rsid w:val="00E93FD6"/>
    <w:rsid w:val="00E95B9C"/>
    <w:rsid w:val="00E97A80"/>
    <w:rsid w:val="00EA0EBA"/>
    <w:rsid w:val="00EA2C85"/>
    <w:rsid w:val="00EA44C6"/>
    <w:rsid w:val="00EA7688"/>
    <w:rsid w:val="00EB1B2C"/>
    <w:rsid w:val="00EB4D6A"/>
    <w:rsid w:val="00EC3E62"/>
    <w:rsid w:val="00ED2F2D"/>
    <w:rsid w:val="00ED467E"/>
    <w:rsid w:val="00EE3C47"/>
    <w:rsid w:val="00EE3CF0"/>
    <w:rsid w:val="00EE7997"/>
    <w:rsid w:val="00EE7F09"/>
    <w:rsid w:val="00EF04BA"/>
    <w:rsid w:val="00EF27F7"/>
    <w:rsid w:val="00EF3435"/>
    <w:rsid w:val="00EF37F3"/>
    <w:rsid w:val="00F16542"/>
    <w:rsid w:val="00F177FA"/>
    <w:rsid w:val="00F207F5"/>
    <w:rsid w:val="00F33254"/>
    <w:rsid w:val="00F34708"/>
    <w:rsid w:val="00F36C02"/>
    <w:rsid w:val="00F37FD7"/>
    <w:rsid w:val="00F42482"/>
    <w:rsid w:val="00F44A82"/>
    <w:rsid w:val="00F546F0"/>
    <w:rsid w:val="00F552E3"/>
    <w:rsid w:val="00F55A8A"/>
    <w:rsid w:val="00F62F7A"/>
    <w:rsid w:val="00F64694"/>
    <w:rsid w:val="00F64900"/>
    <w:rsid w:val="00F64D5B"/>
    <w:rsid w:val="00F65677"/>
    <w:rsid w:val="00F708D0"/>
    <w:rsid w:val="00F74C2A"/>
    <w:rsid w:val="00F81B02"/>
    <w:rsid w:val="00F838B2"/>
    <w:rsid w:val="00F8445F"/>
    <w:rsid w:val="00F851E5"/>
    <w:rsid w:val="00F8556C"/>
    <w:rsid w:val="00F94B0B"/>
    <w:rsid w:val="00F94C60"/>
    <w:rsid w:val="00F95ECE"/>
    <w:rsid w:val="00FA17C0"/>
    <w:rsid w:val="00FA5C6E"/>
    <w:rsid w:val="00FB1842"/>
    <w:rsid w:val="00FB1F50"/>
    <w:rsid w:val="00FB2230"/>
    <w:rsid w:val="00FB2B46"/>
    <w:rsid w:val="00FB3BEB"/>
    <w:rsid w:val="00FC0056"/>
    <w:rsid w:val="00FC0EE5"/>
    <w:rsid w:val="00FC4BBC"/>
    <w:rsid w:val="00FC4E85"/>
    <w:rsid w:val="00FD0810"/>
    <w:rsid w:val="00FD307D"/>
    <w:rsid w:val="00FD403F"/>
    <w:rsid w:val="00FD5908"/>
    <w:rsid w:val="00FE03E7"/>
    <w:rsid w:val="00FF441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martTagType w:namespaceuri="urn:schemas-microsoft-com:office:smarttags" w:name="phone"/>
  <w:shapeDefaults>
    <o:shapedefaults v:ext="edit" spidmax="10241"/>
    <o:shapelayout v:ext="edit">
      <o:idmap v:ext="edit" data="1"/>
    </o:shapelayout>
  </w:shapeDefaults>
  <w:decimalSymbol w:val=","/>
  <w:listSeparator w:val=";"/>
  <w14:docId w14:val="255E0FFF"/>
  <w15:chartTrackingRefBased/>
  <w15:docId w15:val="{D18A4510-1CEF-42E1-B49F-B4A27F41E17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ms Rmn" w:eastAsia="Times New Roman" w:hAnsi="Tms Rmn" w:cs="Times New Roman"/>
        <w:lang w:val="en-US" w:eastAsia="en-US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footer" w:uiPriority="99"/>
    <w:lsdException w:name="caption" w:semiHidden="1" w:unhideWhenUsed="1" w:qFormat="1"/>
    <w:lsdException w:name="Title" w:qFormat="1"/>
    <w:lsdException w:name="Subtitle" w:qFormat="1"/>
    <w:lsdException w:name="Strong" w:qFormat="1"/>
    <w:lsdException w:name="Emphasis" w:qFormat="1"/>
    <w:lsdException w:name="HTML Preformatted" w:semiHidden="1" w:unhideWhenUsed="1"/>
    <w:lsdException w:name="Normal Table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Pr>
      <w:rFonts w:ascii="Times New Roman" w:hAnsi="Times New Roman"/>
      <w:lang w:val="cs-CZ" w:eastAsia="cs-CZ"/>
    </w:rPr>
  </w:style>
  <w:style w:type="paragraph" w:styleId="Nadpis1">
    <w:name w:val="heading 1"/>
    <w:basedOn w:val="Normln"/>
    <w:next w:val="Normln"/>
    <w:qFormat/>
    <w:pPr>
      <w:keepNext/>
      <w:jc w:val="both"/>
      <w:outlineLvl w:val="0"/>
    </w:pPr>
    <w:rPr>
      <w:sz w:val="24"/>
    </w:rPr>
  </w:style>
  <w:style w:type="paragraph" w:styleId="Nadpis2">
    <w:name w:val="heading 2"/>
    <w:basedOn w:val="Normln"/>
    <w:next w:val="Normln"/>
    <w:qFormat/>
    <w:pPr>
      <w:keepNext/>
      <w:jc w:val="center"/>
      <w:outlineLvl w:val="1"/>
    </w:pPr>
    <w:rPr>
      <w:b/>
      <w:sz w:val="32"/>
      <w:szCs w:val="36"/>
    </w:rPr>
  </w:style>
  <w:style w:type="paragraph" w:styleId="Nadpis3">
    <w:name w:val="heading 3"/>
    <w:basedOn w:val="Normln"/>
    <w:next w:val="Normln"/>
    <w:qFormat/>
    <w:pPr>
      <w:keepNext/>
      <w:tabs>
        <w:tab w:val="left" w:pos="284"/>
        <w:tab w:val="left" w:pos="568"/>
      </w:tabs>
      <w:jc w:val="center"/>
      <w:outlineLvl w:val="2"/>
    </w:pPr>
    <w:rPr>
      <w:bCs/>
      <w:i/>
      <w:sz w:val="24"/>
      <w:szCs w:val="24"/>
    </w:rPr>
  </w:style>
  <w:style w:type="paragraph" w:styleId="Nadpis4">
    <w:name w:val="heading 4"/>
    <w:basedOn w:val="Normln"/>
    <w:next w:val="Normln"/>
    <w:qFormat/>
    <w:pPr>
      <w:keepNext/>
      <w:tabs>
        <w:tab w:val="left" w:pos="284"/>
        <w:tab w:val="left" w:pos="568"/>
      </w:tabs>
      <w:jc w:val="center"/>
      <w:outlineLvl w:val="3"/>
    </w:pPr>
    <w:rPr>
      <w:b/>
      <w:sz w:val="24"/>
      <w:szCs w:val="24"/>
    </w:rPr>
  </w:style>
  <w:style w:type="paragraph" w:styleId="Nadpis5">
    <w:name w:val="heading 5"/>
    <w:basedOn w:val="Normln"/>
    <w:next w:val="Normln"/>
    <w:qFormat/>
    <w:pPr>
      <w:keepNext/>
      <w:tabs>
        <w:tab w:val="left" w:pos="284"/>
        <w:tab w:val="left" w:pos="568"/>
      </w:tabs>
      <w:jc w:val="center"/>
      <w:outlineLvl w:val="4"/>
    </w:pPr>
    <w:rPr>
      <w:bCs/>
      <w:i/>
      <w:iCs/>
      <w:sz w:val="24"/>
      <w:szCs w:val="24"/>
      <w:u w:val="single"/>
    </w:rPr>
  </w:style>
  <w:style w:type="paragraph" w:styleId="Nadpis6">
    <w:name w:val="heading 6"/>
    <w:basedOn w:val="Normln"/>
    <w:next w:val="Normln"/>
    <w:qFormat/>
    <w:pPr>
      <w:keepNext/>
      <w:tabs>
        <w:tab w:val="left" w:pos="142"/>
        <w:tab w:val="right" w:pos="8789"/>
      </w:tabs>
      <w:ind w:right="-1702"/>
      <w:outlineLvl w:val="5"/>
    </w:pPr>
    <w:rPr>
      <w:color w:val="000080"/>
      <w:sz w:val="24"/>
    </w:rPr>
  </w:style>
  <w:style w:type="character" w:default="1" w:styleId="Standardnpsmoodstavce">
    <w:name w:val="Default Paragraph Font"/>
    <w:uiPriority w:val="1"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customStyle="1" w:styleId="Zkladntext21">
    <w:name w:val="Základní text 21"/>
    <w:basedOn w:val="Normln"/>
    <w:pPr>
      <w:jc w:val="both"/>
    </w:pPr>
    <w:rPr>
      <w:b/>
      <w:sz w:val="24"/>
    </w:rPr>
  </w:style>
  <w:style w:type="paragraph" w:styleId="Zkladntext">
    <w:name w:val="Body Text"/>
    <w:basedOn w:val="Normln"/>
    <w:link w:val="ZkladntextChar"/>
    <w:pPr>
      <w:tabs>
        <w:tab w:val="left" w:pos="568"/>
      </w:tabs>
      <w:jc w:val="both"/>
    </w:pPr>
    <w:rPr>
      <w:i/>
      <w:sz w:val="24"/>
      <w:szCs w:val="24"/>
    </w:rPr>
  </w:style>
  <w:style w:type="paragraph" w:styleId="Zkladntext2">
    <w:name w:val="Body Text 2"/>
    <w:basedOn w:val="Normln"/>
    <w:link w:val="Zkladntext2Char"/>
    <w:pPr>
      <w:tabs>
        <w:tab w:val="left" w:pos="284"/>
        <w:tab w:val="left" w:pos="568"/>
      </w:tabs>
      <w:jc w:val="both"/>
    </w:pPr>
    <w:rPr>
      <w:sz w:val="24"/>
      <w:szCs w:val="24"/>
    </w:rPr>
  </w:style>
  <w:style w:type="paragraph" w:styleId="Zkladntextodsazen">
    <w:name w:val="Body Text Indent"/>
    <w:basedOn w:val="Normln"/>
    <w:pPr>
      <w:tabs>
        <w:tab w:val="left" w:pos="284"/>
        <w:tab w:val="left" w:pos="568"/>
      </w:tabs>
      <w:ind w:left="284" w:hanging="284"/>
      <w:jc w:val="both"/>
    </w:pPr>
    <w:rPr>
      <w:i/>
      <w:sz w:val="24"/>
      <w:szCs w:val="24"/>
    </w:rPr>
  </w:style>
  <w:style w:type="paragraph" w:styleId="Zkladntext3">
    <w:name w:val="Body Text 3"/>
    <w:basedOn w:val="Normln"/>
    <w:rPr>
      <w:sz w:val="24"/>
    </w:rPr>
  </w:style>
  <w:style w:type="paragraph" w:customStyle="1" w:styleId="adresa">
    <w:name w:val="adresa"/>
    <w:basedOn w:val="Normln"/>
    <w:link w:val="adresaChar"/>
    <w:pPr>
      <w:tabs>
        <w:tab w:val="left" w:pos="3402"/>
        <w:tab w:val="left" w:pos="6237"/>
      </w:tabs>
      <w:jc w:val="both"/>
    </w:pPr>
    <w:rPr>
      <w:sz w:val="24"/>
      <w:szCs w:val="24"/>
      <w:lang w:eastAsia="en-US"/>
    </w:rPr>
  </w:style>
  <w:style w:type="paragraph" w:styleId="Zpat">
    <w:name w:val="footer"/>
    <w:basedOn w:val="Normln"/>
    <w:link w:val="ZpatChar"/>
    <w:uiPriority w:val="99"/>
    <w:pPr>
      <w:tabs>
        <w:tab w:val="center" w:pos="4536"/>
        <w:tab w:val="right" w:pos="9072"/>
      </w:tabs>
    </w:pPr>
    <w:rPr>
      <w:sz w:val="24"/>
      <w:szCs w:val="24"/>
    </w:rPr>
  </w:style>
  <w:style w:type="paragraph" w:styleId="Zkladntextodsazen2">
    <w:name w:val="Body Text Indent 2"/>
    <w:basedOn w:val="Normln"/>
    <w:pPr>
      <w:ind w:left="709" w:hanging="709"/>
      <w:jc w:val="both"/>
    </w:pPr>
    <w:rPr>
      <w:bCs/>
      <w:iCs/>
      <w:sz w:val="24"/>
      <w:szCs w:val="24"/>
    </w:rPr>
  </w:style>
  <w:style w:type="paragraph" w:styleId="Zhlav">
    <w:name w:val="header"/>
    <w:basedOn w:val="Normln"/>
    <w:rsid w:val="000E5004"/>
    <w:pPr>
      <w:tabs>
        <w:tab w:val="center" w:pos="4536"/>
        <w:tab w:val="right" w:pos="9072"/>
      </w:tabs>
    </w:pPr>
  </w:style>
  <w:style w:type="character" w:styleId="slostrnky">
    <w:name w:val="page number"/>
    <w:basedOn w:val="Standardnpsmoodstavce"/>
    <w:rsid w:val="000E5004"/>
  </w:style>
  <w:style w:type="paragraph" w:customStyle="1" w:styleId="Zkladntext31">
    <w:name w:val="Základní text 31"/>
    <w:basedOn w:val="Normln"/>
    <w:rsid w:val="00F36C02"/>
    <w:pPr>
      <w:jc w:val="both"/>
    </w:pPr>
    <w:rPr>
      <w:sz w:val="24"/>
      <w:lang w:eastAsia="en-US"/>
    </w:rPr>
  </w:style>
  <w:style w:type="paragraph" w:styleId="Textbubliny">
    <w:name w:val="Balloon Text"/>
    <w:basedOn w:val="Normln"/>
    <w:link w:val="TextbublinyChar"/>
    <w:rsid w:val="0041648D"/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link w:val="Textbubliny"/>
    <w:rsid w:val="0041648D"/>
    <w:rPr>
      <w:rFonts w:ascii="Tahoma" w:hAnsi="Tahoma" w:cs="Tahoma"/>
      <w:sz w:val="16"/>
      <w:szCs w:val="16"/>
    </w:rPr>
  </w:style>
  <w:style w:type="character" w:styleId="Odkaznakoment">
    <w:name w:val="annotation reference"/>
    <w:rsid w:val="00276DB0"/>
    <w:rPr>
      <w:sz w:val="16"/>
      <w:szCs w:val="16"/>
    </w:rPr>
  </w:style>
  <w:style w:type="paragraph" w:styleId="Textkomente">
    <w:name w:val="annotation text"/>
    <w:basedOn w:val="Normln"/>
    <w:link w:val="TextkomenteChar"/>
    <w:rsid w:val="00276DB0"/>
  </w:style>
  <w:style w:type="character" w:customStyle="1" w:styleId="TextkomenteChar">
    <w:name w:val="Text komentáře Char"/>
    <w:link w:val="Textkomente"/>
    <w:rsid w:val="00276DB0"/>
    <w:rPr>
      <w:rFonts w:ascii="Times New Roman" w:hAnsi="Times New Roman"/>
    </w:rPr>
  </w:style>
  <w:style w:type="paragraph" w:customStyle="1" w:styleId="para">
    <w:name w:val="para"/>
    <w:basedOn w:val="Normln"/>
    <w:rsid w:val="00B061E0"/>
    <w:pPr>
      <w:tabs>
        <w:tab w:val="left" w:pos="709"/>
      </w:tabs>
      <w:jc w:val="center"/>
    </w:pPr>
    <w:rPr>
      <w:b/>
      <w:sz w:val="24"/>
      <w:lang w:eastAsia="en-US"/>
    </w:rPr>
  </w:style>
  <w:style w:type="paragraph" w:customStyle="1" w:styleId="vnintext">
    <w:name w:val="vniønítext"/>
    <w:basedOn w:val="Normln"/>
    <w:rsid w:val="00B061E0"/>
    <w:pPr>
      <w:tabs>
        <w:tab w:val="left" w:pos="709"/>
      </w:tabs>
      <w:ind w:firstLine="426"/>
      <w:jc w:val="both"/>
    </w:pPr>
    <w:rPr>
      <w:sz w:val="24"/>
      <w:lang w:eastAsia="en-US"/>
    </w:rPr>
  </w:style>
  <w:style w:type="paragraph" w:styleId="Pedmtkomente">
    <w:name w:val="annotation subject"/>
    <w:basedOn w:val="Textkomente"/>
    <w:next w:val="Textkomente"/>
    <w:link w:val="PedmtkomenteChar"/>
    <w:rsid w:val="00FD403F"/>
    <w:rPr>
      <w:b/>
      <w:bCs/>
    </w:rPr>
  </w:style>
  <w:style w:type="character" w:customStyle="1" w:styleId="PedmtkomenteChar">
    <w:name w:val="Předmět komentáře Char"/>
    <w:link w:val="Pedmtkomente"/>
    <w:rsid w:val="00FD403F"/>
    <w:rPr>
      <w:rFonts w:ascii="Times New Roman" w:hAnsi="Times New Roman"/>
      <w:b/>
      <w:bCs/>
    </w:rPr>
  </w:style>
  <w:style w:type="paragraph" w:customStyle="1" w:styleId="lanek5">
    <w:name w:val="članek 5"/>
    <w:basedOn w:val="Zkladntextodsazen"/>
    <w:rsid w:val="00324987"/>
    <w:pPr>
      <w:tabs>
        <w:tab w:val="clear" w:pos="284"/>
        <w:tab w:val="clear" w:pos="568"/>
      </w:tabs>
      <w:ind w:left="480" w:firstLine="0"/>
      <w:jc w:val="center"/>
    </w:pPr>
    <w:rPr>
      <w:b/>
      <w:bCs/>
      <w:i w:val="0"/>
      <w:sz w:val="28"/>
    </w:rPr>
  </w:style>
  <w:style w:type="character" w:customStyle="1" w:styleId="ZpatChar">
    <w:name w:val="Zápatí Char"/>
    <w:link w:val="Zpat"/>
    <w:uiPriority w:val="99"/>
    <w:rsid w:val="00396D85"/>
    <w:rPr>
      <w:rFonts w:ascii="Times New Roman" w:hAnsi="Times New Roman"/>
      <w:sz w:val="24"/>
      <w:szCs w:val="24"/>
    </w:rPr>
  </w:style>
  <w:style w:type="character" w:customStyle="1" w:styleId="ZkladntextChar">
    <w:name w:val="Základní text Char"/>
    <w:link w:val="Zkladntext"/>
    <w:rsid w:val="00211CC9"/>
    <w:rPr>
      <w:rFonts w:ascii="Times New Roman" w:hAnsi="Times New Roman"/>
      <w:i/>
      <w:sz w:val="24"/>
      <w:szCs w:val="24"/>
    </w:rPr>
  </w:style>
  <w:style w:type="paragraph" w:styleId="Normlnweb">
    <w:name w:val="Normal (Web)"/>
    <w:basedOn w:val="Normln"/>
    <w:unhideWhenUsed/>
    <w:rsid w:val="00BF7E86"/>
    <w:pPr>
      <w:spacing w:before="100" w:beforeAutospacing="1" w:after="100" w:afterAutospacing="1"/>
    </w:pPr>
    <w:rPr>
      <w:sz w:val="24"/>
      <w:szCs w:val="24"/>
    </w:rPr>
  </w:style>
  <w:style w:type="paragraph" w:styleId="Odstavecseseznamem">
    <w:name w:val="List Paragraph"/>
    <w:basedOn w:val="Normln"/>
    <w:uiPriority w:val="34"/>
    <w:qFormat/>
    <w:rsid w:val="00D56DF2"/>
    <w:pPr>
      <w:ind w:left="708"/>
    </w:pPr>
  </w:style>
  <w:style w:type="table" w:styleId="Mkatabulky">
    <w:name w:val="Table Grid"/>
    <w:basedOn w:val="Normlntabulka"/>
    <w:rsid w:val="009D6267"/>
    <w:rPr>
      <w:rFonts w:ascii="Times New Roman" w:hAnsi="Times New Roman"/>
      <w:lang w:val="cs-CZ" w:eastAsia="cs-CZ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adresaChar">
    <w:name w:val="adresa Char"/>
    <w:link w:val="adresa"/>
    <w:locked/>
    <w:rsid w:val="00F94B0B"/>
    <w:rPr>
      <w:rFonts w:ascii="Times New Roman" w:hAnsi="Times New Roman"/>
      <w:sz w:val="24"/>
      <w:szCs w:val="24"/>
      <w:lang w:val="cs-CZ"/>
    </w:rPr>
  </w:style>
  <w:style w:type="character" w:styleId="Zstupntext">
    <w:name w:val="Placeholder Text"/>
    <w:basedOn w:val="Standardnpsmoodstavce"/>
    <w:uiPriority w:val="99"/>
    <w:semiHidden/>
    <w:rsid w:val="00665EF3"/>
    <w:rPr>
      <w:color w:val="808080"/>
    </w:rPr>
  </w:style>
  <w:style w:type="character" w:customStyle="1" w:styleId="Styl1">
    <w:name w:val="Styl1"/>
    <w:basedOn w:val="Standardnpsmoodstavce"/>
    <w:uiPriority w:val="1"/>
    <w:rsid w:val="00D03B1B"/>
  </w:style>
  <w:style w:type="character" w:styleId="Siln">
    <w:name w:val="Strong"/>
    <w:basedOn w:val="Standardnpsmoodstavce"/>
    <w:qFormat/>
    <w:rsid w:val="007064FF"/>
    <w:rPr>
      <w:b/>
      <w:bCs/>
    </w:rPr>
  </w:style>
  <w:style w:type="character" w:customStyle="1" w:styleId="Zkladntext2Char">
    <w:name w:val="Základní text 2 Char"/>
    <w:link w:val="Zkladntext2"/>
    <w:rsid w:val="005C21A4"/>
    <w:rPr>
      <w:rFonts w:ascii="Times New Roman" w:hAnsi="Times New Roman"/>
      <w:sz w:val="24"/>
      <w:szCs w:val="24"/>
      <w:lang w:val="cs-CZ" w:eastAsia="cs-CZ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71853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6943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880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515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9352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151036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263476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51367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237000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941124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86022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6248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6325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25335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844580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4631088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4341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6885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7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header" Target="header6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openxmlformats.org/officeDocument/2006/relationships/header" Target="header8.xml"/><Relationship Id="rId10" Type="http://schemas.openxmlformats.org/officeDocument/2006/relationships/webSettings" Target="webSettings.xml"/><Relationship Id="rId19" Type="http://schemas.openxmlformats.org/officeDocument/2006/relationships/header" Target="header5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openxmlformats.org/officeDocument/2006/relationships/footer" Target="footer3.xml"/></Relationships>
</file>

<file path=word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LongProperties xmlns="http://schemas.microsoft.com/office/2006/metadata/longProperties"/>
</file>

<file path=customXml/item2.xml><?xml version="1.0" encoding="utf-8"?>
<b:Sources xmlns:w="http://schemas.openxmlformats.org/wordprocessingml/2006/main" xmlns:m="http://schemas.openxmlformats.org/officeDocument/2006/math" xmlns:w14="http://schemas.microsoft.com/office/word/2010/wordml" xmlns:r="http://schemas.openxmlformats.org/officeDocument/2006/relationships" xmlns:wp="http://schemas.openxmlformats.org/drawingml/2006/wordprocessingDrawing" xmlns:a="http://schemas.openxmlformats.org/drawingml/2006/main" xmlns:wp14="http://schemas.microsoft.com/office/word/2010/wordprocessingDrawing" xmlns:w15="http://schemas.microsoft.com/office/word/2012/wordml" xmlns:mc="http://schemas.openxmlformats.org/markup-compatibility/2006" xmlns:a14="http://schemas.microsoft.com/office/drawing/2010/main" xmlns:sl="http://schemas.openxmlformats.org/schemaLibrary/2006/main" xmlns:wne="http://schemas.microsoft.com/office/word/2006/wordml" xmlns:c="http://schemas.openxmlformats.org/drawingml/2006/chart" xmlns:cdr="http://schemas.openxmlformats.org/drawingml/2006/chartDrawing" xmlns:c14="http://schemas.microsoft.com/office/drawing/2007/8/2/chart" xmlns:dgm="http://schemas.openxmlformats.org/drawingml/2006/diagram" xmlns:pic="http://schemas.openxmlformats.org/drawingml/2006/picture" xmlns:xdr="http://schemas.openxmlformats.org/drawingml/2006/spreadsheetDrawing" xmlns:dsp="http://schemas.microsoft.com/office/drawing/2008/diagram" xmlns:xvml="urn:schemas-microsoft-com:office:excel" xmlns:o="urn:schemas-microsoft-com:office:office" xmlns:v="urn:schemas-microsoft-com:vml" xmlns:w10="urn:schemas-microsoft-com:office:word" xmlns:pvml="urn:schemas-microsoft-com:office:powerpoint" xmlns:cppr="http://schemas.microsoft.com/office/2006/coverPageProps" xmlns:odx="http://opendope.org/xpaths" xmlns:odc="http://opendope.org/conditions" xmlns:odq="http://opendope.org/questions" xmlns:oda="http://opendope.org/answers" xmlns:odi="http://opendope.org/components" xmlns:odgm="http://opendope.org/SmartArt/DataHierarchy" xmlns:b="http://schemas.openxmlformats.org/officeDocument/2006/bibliography" xmlns:msink="http://schemas.microsoft.com/ink/2010/main" xmlns:cdr14="http://schemas.microsoft.com/office/drawing/2010/chartDrawing" xmlns:c15="http://schemas.microsoft.com/office/drawing/2012/chart" xmlns:cs="http://schemas.microsoft.com/office/drawing/2012/chartStyle" xmlns:ns38="http://www.w3.org/1998/Math/MathML" xmlns:ns39="http://www.w3.org/2003/InkML" xmlns:a13cmd="http://schemas.microsoft.com/office/drawing/2013/main/command" xmlns:cx="http://schemas.microsoft.com/office/drawing/2014/chartex" xmlns:c16="http://schemas.microsoft.com/office/drawing/2014/chart" xmlns:dgm1611="http://schemas.microsoft.com/office/drawing/2016/11/diagram" xmlns:c173="http://schemas.microsoft.com/office/drawing/2017/03/chart" xmlns:am3d="http://schemas.microsoft.com/office/drawing/2017/model3d" xmlns:an18="http://schemas.microsoft.com/office/drawing/2018/animation" xmlns:anam3d="http://schemas.microsoft.com/office/drawing/2018/animation/model3d" xmlns:iact="http://schemas.microsoft.com/office/powerpoint/2014/inkAction" xmlns:thm15="http://schemas.microsoft.com/office/thememl/2012/main" xmlns:wps="http://schemas.microsoft.com/office/word/2010/wordprocessingShape" xmlns:wpc="http://schemas.microsoft.com/office/word/2010/wordprocessingCanvas" xmlns:wpg="http://schemas.microsoft.com/office/word/2010/wordprocessingGroup" xmlns:w16se="http://schemas.microsoft.com/office/word/2015/wordml/symex" xmlns:w16cid="http://schemas.microsoft.com/office/word/2016/wordml/cid" xmlns:wetp="http://schemas.microsoft.com/office/webextensions/taskpanes/2010/11" xmlns:we="http://schemas.microsoft.com/office/webextensions/webextension/2010/11" xmlns:comp="http://schemas.openxmlformats.org/drawingml/2006/compatibility" xmlns:lc="http://schemas.openxmlformats.org/drawingml/2006/lockedCanvas" xmlns:dgm14="http://schemas.microsoft.com/office/drawing/2010/diagram" xmlns:a15="http://schemas.microsoft.com/office/drawing/2012/main" xmlns:pic14="http://schemas.microsoft.com/office/drawing/2010/picture" xmlns:c16ac="http://schemas.microsoft.com/office/drawing/2014/chart/ac" xmlns:a16="http://schemas.microsoft.com/office/drawing/2014/main" xmlns:a1611="http://schemas.microsoft.com/office/drawing/2016/11/main" xmlns:dgm1612="http://schemas.microsoft.com/office/drawing/2016/12/diagram" xmlns:a16svg="http://schemas.microsoft.com/office/drawing/2016/SVG/main" xmlns:adec="http://schemas.microsoft.com/office/drawing/2017/decorative" xmlns:a18hc="http://schemas.microsoft.com/office/drawing/2018/hyperlinkcolor" xmlns:wp15="http://schemas.microsoft.com/office/word/2012/wordprocessingDrawing" SelectedStyle="\APASixthEditionOfficeOnline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pc="http://schemas.microsoft.com/office/infopath/2007/PartnerControls" xmlns:xsi="http://www.w3.org/2001/XMLSchema-instance">
  <documentManagement>
    <TaxCatchAll xmlns="85f4b5cc-4033-44c7-b405-f5eed34c8154" xsi:nil="true"/>
    <lcf76f155ced4ddcb4097134ff3c332f xmlns="139a457f-fea3-4197-b3e6-d63250227e24">
      <Terms xmlns="http://schemas.microsoft.com/office/infopath/2007/PartnerControls"/>
    </lcf76f155ced4ddcb4097134ff3c332f>
    <_dlc_DocId xmlns="85f4b5cc-4033-44c7-b405-f5eed34c8154">HCUZCRXN6NH5-439281717-12180</_dlc_DocId>
    <_dlc_DocIdUrl xmlns="85f4b5cc-4033-44c7-b405-f5eed34c8154">
      <Url>https://spucr.sharepoint.com/sites/Portal/571202/_layouts/15/DocIdRedir.aspx?ID=HCUZCRXN6NH5-439281717-12180</Url>
      <Description>HCUZCRXN6NH5-439281717-12180</Description>
    </_dlc_DocIdUrl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70374406E7E1B478065D51F4BCAECFD" ma:contentTypeVersion="17" ma:contentTypeDescription="Vytvoří nový dokument" ma:contentTypeScope="" ma:versionID="f077199a33ec0cac3480e79018c891e6">
  <xsd:schema xmlns:xsd="http://www.w3.org/2001/XMLSchema" xmlns:xs="http://www.w3.org/2001/XMLSchema" xmlns:p="http://schemas.microsoft.com/office/2006/metadata/properties" xmlns:ns2="85f4b5cc-4033-44c7-b405-f5eed34c8154" xmlns:ns3="139a457f-fea3-4197-b3e6-d63250227e24" targetNamespace="http://schemas.microsoft.com/office/2006/metadata/properties" ma:root="true" ma:fieldsID="831506af519c33531fdf2427ed50255c" ns2:_="" ns3:_="">
    <xsd:import namespace="85f4b5cc-4033-44c7-b405-f5eed34c8154"/>
    <xsd:import namespace="139a457f-fea3-4197-b3e6-d63250227e2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lcf76f155ced4ddcb4097134ff3c332f" minOccurs="0"/>
                <xsd:element ref="ns2:TaxCatchAll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f4b5cc-4033-44c7-b405-f5eed34c815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 dokumentu" ma:description="Hodnota ID dokumentu přiřazená této položce" ma:indexed="true" ma:internalName="_dlc_DocId" ma:readOnly="true">
      <xsd:simpleType>
        <xsd:restriction base="dms:Text"/>
      </xsd:simpleType>
    </xsd:element>
    <xsd:element name="_dlc_DocIdUrl" ma:index="9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Sloupec zachycení celé taxonomie" ma:hidden="true" ma:list="{e4cccd9f-f884-47b7-abb1-1a9ed09e593a}" ma:internalName="TaxCatchAll" ma:showField="CatchAllData" ma:web="85f4b5cc-4033-44c7-b405-f5eed34c815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9a457f-fea3-4197-b3e6-d63250227e2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Značky obrázků" ma:readOnly="false" ma:fieldId="{5cf76f15-5ced-4ddc-b409-7134ff3c332f}" ma:taxonomyMulti="true" ma:sspId="a1b35cf3-621e-4030-aa18-d80b31dfc29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8B3960-060B-4570-858B-A2ADBFEE58F5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DA778F95-47C7-4D8E-B5E2-94CABC64707A}">
  <ds:schemaRefs>
    <ds:schemaRef ds:uri="http://schemas.openxmlformats.org/officeDocument/2006/bibliography"/>
    <ds:schemaRef ds:uri="http://schemas.openxmlformats.org/wordprocessingml/2006/main"/>
    <ds:schemaRef ds:uri="http://schemas.openxmlformats.org/officeDocument/2006/math"/>
    <ds:schemaRef ds:uri="http://schemas.microsoft.com/office/word/2010/wordml"/>
    <ds:schemaRef ds:uri="http://schemas.openxmlformats.org/officeDocument/2006/relationships"/>
    <ds:schemaRef ds:uri="http://schemas.openxmlformats.org/drawingml/2006/wordprocessingDrawing"/>
    <ds:schemaRef ds:uri="http://schemas.openxmlformats.org/drawingml/2006/main"/>
    <ds:schemaRef ds:uri="http://schemas.microsoft.com/office/word/2010/wordprocessingDrawing"/>
    <ds:schemaRef ds:uri="http://schemas.microsoft.com/office/word/2012/wordml"/>
    <ds:schemaRef ds:uri="http://schemas.openxmlformats.org/markup-compatibility/2006"/>
    <ds:schemaRef ds:uri="http://schemas.microsoft.com/office/drawing/2010/main"/>
    <ds:schemaRef ds:uri="http://schemas.openxmlformats.org/schemaLibrary/2006/main"/>
    <ds:schemaRef ds:uri="http://schemas.microsoft.com/office/word/2006/wordml"/>
    <ds:schemaRef ds:uri="http://schemas.openxmlformats.org/drawingml/2006/chart"/>
    <ds:schemaRef ds:uri="http://schemas.openxmlformats.org/drawingml/2006/chartDrawing"/>
    <ds:schemaRef ds:uri="http://schemas.microsoft.com/office/drawing/2007/8/2/chart"/>
    <ds:schemaRef ds:uri="http://schemas.openxmlformats.org/drawingml/2006/diagram"/>
    <ds:schemaRef ds:uri="http://schemas.openxmlformats.org/drawingml/2006/picture"/>
    <ds:schemaRef ds:uri="http://schemas.openxmlformats.org/drawingml/2006/spreadsheetDrawing"/>
    <ds:schemaRef ds:uri="http://schemas.microsoft.com/office/drawing/2008/diagram"/>
    <ds:schemaRef ds:uri="urn:schemas-microsoft-com:office:excel"/>
    <ds:schemaRef ds:uri="urn:schemas-microsoft-com:office:office"/>
    <ds:schemaRef ds:uri="urn:schemas-microsoft-com:vml"/>
    <ds:schemaRef ds:uri="urn:schemas-microsoft-com:office:word"/>
    <ds:schemaRef ds:uri="urn:schemas-microsoft-com:office:powerpoint"/>
    <ds:schemaRef ds:uri="http://schemas.microsoft.com/office/2006/coverPageProps"/>
    <ds:schemaRef ds:uri="http://opendope.org/xpaths"/>
    <ds:schemaRef ds:uri="http://opendope.org/conditions"/>
    <ds:schemaRef ds:uri="http://opendope.org/questions"/>
    <ds:schemaRef ds:uri="http://opendope.org/answers"/>
    <ds:schemaRef ds:uri="http://opendope.org/components"/>
    <ds:schemaRef ds:uri="http://opendope.org/SmartArt/DataHierarchy"/>
    <ds:schemaRef ds:uri="http://schemas.microsoft.com/ink/2010/main"/>
    <ds:schemaRef ds:uri="http://schemas.microsoft.com/office/drawing/2010/chartDrawing"/>
    <ds:schemaRef ds:uri="http://schemas.microsoft.com/office/drawing/2012/chart"/>
    <ds:schemaRef ds:uri="http://schemas.microsoft.com/office/drawing/2012/chartStyle"/>
    <ds:schemaRef ds:uri="http://www.w3.org/1998/Math/MathML"/>
    <ds:schemaRef ds:uri="http://www.w3.org/2003/InkML"/>
    <ds:schemaRef ds:uri="http://schemas.microsoft.com/office/drawing/2013/main/command"/>
    <ds:schemaRef ds:uri="http://schemas.microsoft.com/office/drawing/2014/chartex"/>
    <ds:schemaRef ds:uri="http://schemas.microsoft.com/office/drawing/2014/chart"/>
    <ds:schemaRef ds:uri="http://schemas.microsoft.com/office/drawing/2016/11/diagram"/>
    <ds:schemaRef ds:uri="http://schemas.microsoft.com/office/drawing/2017/03/chart"/>
    <ds:schemaRef ds:uri="http://schemas.microsoft.com/office/drawing/2017/model3d"/>
    <ds:schemaRef ds:uri="http://schemas.microsoft.com/office/drawing/2018/animation"/>
    <ds:schemaRef ds:uri="http://schemas.microsoft.com/office/drawing/2018/animation/model3d"/>
    <ds:schemaRef ds:uri="http://schemas.microsoft.com/office/powerpoint/2014/inkAction"/>
    <ds:schemaRef ds:uri="http://schemas.microsoft.com/office/thememl/2012/main"/>
    <ds:schemaRef ds:uri="http://schemas.microsoft.com/office/word/2010/wordprocessingShape"/>
    <ds:schemaRef ds:uri="http://schemas.microsoft.com/office/word/2010/wordprocessingCanvas"/>
    <ds:schemaRef ds:uri="http://schemas.microsoft.com/office/word/2010/wordprocessingGroup"/>
    <ds:schemaRef ds:uri="http://schemas.microsoft.com/office/word/2015/wordml/symex"/>
    <ds:schemaRef ds:uri="http://schemas.microsoft.com/office/word/2016/wordml/cid"/>
    <ds:schemaRef ds:uri="http://schemas.microsoft.com/office/webextensions/taskpanes/2010/11"/>
    <ds:schemaRef ds:uri="http://schemas.microsoft.com/office/webextensions/webextension/2010/11"/>
    <ds:schemaRef ds:uri="http://schemas.openxmlformats.org/drawingml/2006/compatibility"/>
    <ds:schemaRef ds:uri="http://schemas.openxmlformats.org/drawingml/2006/lockedCanvas"/>
    <ds:schemaRef ds:uri="http://schemas.microsoft.com/office/drawing/2010/diagram"/>
    <ds:schemaRef ds:uri="http://schemas.microsoft.com/office/drawing/2012/main"/>
    <ds:schemaRef ds:uri="http://schemas.microsoft.com/office/drawing/2010/picture"/>
    <ds:schemaRef ds:uri="http://schemas.microsoft.com/office/drawing/2014/chart/ac"/>
    <ds:schemaRef ds:uri="http://schemas.microsoft.com/office/drawing/2014/main"/>
    <ds:schemaRef ds:uri="http://schemas.microsoft.com/office/drawing/2016/11/main"/>
    <ds:schemaRef ds:uri="http://schemas.microsoft.com/office/drawing/2016/12/diagram"/>
    <ds:schemaRef ds:uri="http://schemas.microsoft.com/office/drawing/2016/SVG/main"/>
    <ds:schemaRef ds:uri="http://schemas.microsoft.com/office/drawing/2017/decorative"/>
    <ds:schemaRef ds:uri="http://schemas.microsoft.com/office/drawing/2018/hyperlinkcolor"/>
    <ds:schemaRef ds:uri="http://schemas.microsoft.com/office/word/2012/wordprocessingDrawing"/>
  </ds:schemaRefs>
</ds:datastoreItem>
</file>

<file path=customXml/itemProps3.xml><?xml version="1.0" encoding="utf-8"?>
<ds:datastoreItem xmlns:ds="http://schemas.openxmlformats.org/officeDocument/2006/customXml" ds:itemID="{8D9D94C0-81A2-41E2-9C7B-E542E688D77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323F3310-6680-4D93-BD3E-A9F63C63F22A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315ACF5F-A55A-4360-9195-8BB5E6A2B61D}">
  <ds:schemaRefs>
    <ds:schemaRef ds:uri="http://schemas.microsoft.com/office/2006/metadata/properties"/>
    <ds:schemaRef ds:uri="http://schemas.microsoft.com/office/infopath/2007/PartnerControls"/>
    <ds:schemaRef ds:uri="8d690c5f-7846-456b-922c-7f81e7b73eda"/>
    <ds:schemaRef ds:uri="85f4b5cc-4033-44c7-b405-f5eed34c8154"/>
    <ds:schemaRef ds:uri="139a457f-fea3-4197-b3e6-d63250227e24"/>
  </ds:schemaRefs>
</ds:datastoreItem>
</file>

<file path=customXml/itemProps6.xml><?xml version="1.0" encoding="utf-8"?>
<ds:datastoreItem xmlns:ds="http://schemas.openxmlformats.org/officeDocument/2006/customXml" ds:itemID="{04615EFC-46FC-4997-A5B0-9085CD846A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5f4b5cc-4033-44c7-b405-f5eed34c8154"/>
    <ds:schemaRef ds:uri="139a457f-fea3-4197-b3e6-d63250227e2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c84226ac-d152-4259-96d9-9ea797342374}" enabled="1" method="Standard" siteId="{6573a299-ce07-4046-aaa3-db180daff1ae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</TotalTime>
  <Pages>5</Pages>
  <Words>1548</Words>
  <Characters>9320</Characters>
  <Application>Microsoft Office Word</Application>
  <DocSecurity>0</DocSecurity>
  <Lines>77</Lines>
  <Paragraphs>21</Paragraphs>
  <ScaleCrop>false</ScaleCrop>
  <HeadingPairs>
    <vt:vector size="4" baseType="variant">
      <vt:variant>
        <vt:lpstr>Název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MP B - část 2_4_1_a - Příloha č. 01a - Pachtovní smlouva (1. 1. 2020)</vt:lpstr>
      <vt:lpstr>MP B - část 2_4_1_a - Příloha č. 01a - Pachtovní smlouva (1. 1. 2020)</vt:lpstr>
    </vt:vector>
  </TitlesOfParts>
  <Company>Pozemkový Fond ČR</Company>
  <LinksUpToDate>false</LinksUpToDate>
  <CharactersWithSpaces>10847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MP B - část 2_4_1_a - Příloha č. 01a - Pachtovní smlouva (1. 1. 2020)</dc:title>
  <dc:subject/>
  <dc:creator>PFCR</dc:creator>
  <cp:keywords/>
  <cp:lastModifiedBy>Walterová Adriana Bc.</cp:lastModifiedBy>
  <cp:revision>7</cp:revision>
  <cp:lastPrinted>2019-10-23T07:09:00Z</cp:lastPrinted>
  <dcterms:created xsi:type="dcterms:W3CDTF">2025-08-05T09:55:00Z</dcterms:created>
  <dcterms:modified xsi:type="dcterms:W3CDTF">2025-09-23T07:20:00Z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ShapeIds">
    <vt:lpwstr>373153eb,4633ae9f,51d7c588,61e45f52,2b3443be,7beb79da,23e35f88,1aacd1c5,70ec2ac9</vt:lpwstr>
  </property>
  <property fmtid="{D5CDD505-2E9C-101B-9397-08002B2CF9AE}" pid="3" name="ClassificationContentMarkingHeaderFontProps">
    <vt:lpwstr>#000000,9,Calibri</vt:lpwstr>
  </property>
  <property fmtid="{D5CDD505-2E9C-101B-9397-08002B2CF9AE}" pid="4" name="ClassificationContentMarkingHeaderText">
    <vt:lpwstr>INTERNAL</vt:lpwstr>
  </property>
  <property fmtid="{D5CDD505-2E9C-101B-9397-08002B2CF9AE}" pid="5" name="ContentTypeId">
    <vt:lpwstr>0x010100E70374406E7E1B478065D51F4BCAECFD</vt:lpwstr>
  </property>
  <property fmtid="{D5CDD505-2E9C-101B-9397-08002B2CF9AE}" pid="6" name="_dlc_DocIdItemGuid">
    <vt:lpwstr>00a07bbc-387c-4153-82f6-bd22ea383a30</vt:lpwstr>
  </property>
  <property fmtid="{D5CDD505-2E9C-101B-9397-08002B2CF9AE}" pid="7" name="MediaServiceImageTags">
    <vt:lpwstr/>
  </property>
</Properties>
</file>